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3"/>
  </p:notesMasterIdLst>
  <p:sldIdLst>
    <p:sldId id="256" r:id="rId2"/>
    <p:sldId id="259" r:id="rId3"/>
    <p:sldId id="260" r:id="rId4"/>
    <p:sldId id="262" r:id="rId5"/>
    <p:sldId id="271" r:id="rId6"/>
    <p:sldId id="286" r:id="rId7"/>
    <p:sldId id="265" r:id="rId8"/>
    <p:sldId id="276" r:id="rId9"/>
    <p:sldId id="283" r:id="rId10"/>
    <p:sldId id="285" r:id="rId11"/>
    <p:sldId id="284" r:id="rId12"/>
  </p:sldIdLst>
  <p:sldSz cx="9144000" cy="5143500" type="screen16x9"/>
  <p:notesSz cx="6858000" cy="9144000"/>
  <p:embeddedFontLst>
    <p:embeddedFont>
      <p:font typeface="Bahiana" pitchFamily="2" charset="77"/>
      <p:regular r:id="rId14"/>
    </p:embeddedFont>
    <p:embeddedFont>
      <p:font typeface="Bebas Neue" panose="020B0606020202050201" pitchFamily="34" charset="77"/>
      <p:regular r:id="rId15"/>
    </p:embeddedFont>
    <p:embeddedFont>
      <p:font typeface="Didact Gothic" pitchFamily="2" charset="0"/>
      <p:regular r:id="rId16"/>
    </p:embeddedFont>
    <p:embeddedFont>
      <p:font typeface="Fira Sans Extra Condensed Medium" panose="020B06030500000200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90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539C6A-86DA-4CB0-8CCE-534BABBD3C89}">
  <a:tblStyle styleId="{62539C6A-86DA-4CB0-8CCE-534BABBD3C8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9"/>
  </p:normalViewPr>
  <p:slideViewPr>
    <p:cSldViewPr snapToGrid="0">
      <p:cViewPr varScale="1">
        <p:scale>
          <a:sx n="117" d="100"/>
          <a:sy n="117" d="100"/>
        </p:scale>
        <p:origin x="944" y="168"/>
      </p:cViewPr>
      <p:guideLst>
        <p:guide orient="horz" pos="2905"/>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jpg>
</file>

<file path=ppt/media/image10.jpg>
</file>

<file path=ppt/media/image11.jpg>
</file>

<file path=ppt/media/image12.png>
</file>

<file path=ppt/media/image13.png>
</file>

<file path=ppt/media/image14.jpg>
</file>

<file path=ppt/media/image2.jp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27df82de7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727df82de7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there!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My name is Jonathan Ayala, and I’d like to thank you for reading through this presentation! Today we’ll be looking at a week’s worth of pageview data for Food and Recipe content on </a:t>
            </a:r>
            <a:r>
              <a:rPr lang="en-US" dirty="0" err="1"/>
              <a:t>PureWow</a:t>
            </a:r>
            <a:r>
              <a:rPr lang="en-US" dirty="0"/>
              <a:t> and uncovering data-driven insights and recommendations on how to optimize user engagement for the Marketing team.</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Suggestion/Next Steps: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order to further segment and understand this audience, we should have a lot more demographic information. Age, location, desktop or mobile, session duration, search query, which browser they used to access the site, etc. Each of these can be used to help us better understand user tastes on an individual basis, so we can most effectively market the *right* content to them.</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I'd also love to analyze social data generated from Twitter, as Social could potentially make a higher impact on usage and engagement of the product. Natural language processing and sentiment analysis may be long-term goals!</a:t>
            </a:r>
            <a:endParaRPr dirty="0"/>
          </a:p>
        </p:txBody>
      </p:sp>
    </p:spTree>
    <p:extLst>
      <p:ext uri="{BB962C8B-B14F-4D97-AF65-F5344CB8AC3E}">
        <p14:creationId xmlns:p14="http://schemas.microsoft.com/office/powerpoint/2010/main" val="2256704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6b20e22304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6b20e22304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Thank you for viewing my presentation!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Should you have any questions, please feel free to contact me via email, and connect with me on LinkedIn. I’m looking forward to learning more about Gallery Media Group and the interview process!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Here’s a breakdown of the presentation, for your reference!</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81019570e5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81019570e5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70c1df8b9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70c1df8b9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Users are visiting 132,662 times a week, or 18,952 times a day, excluding the final date (9/1/20) with a single view (as the outlier drastically alters the average). Thursday (9/2), Friday (9/3), and Tuesday (9/7) were the most viewed days of the week, accounting for 74,460 (or 56%) of total views.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6ba96a1c4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6ba96a1c4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Apart from PW as a </a:t>
            </a:r>
            <a:r>
              <a:rPr lang="en-US" dirty="0" err="1"/>
              <a:t>page_referrer</a:t>
            </a:r>
            <a:r>
              <a:rPr lang="en-US" dirty="0"/>
              <a:t>, there are plenty of views being generated from referrers like Google/Gmail, and Pinterest (seeing as quite a few recipes originated there!). Our email campaign was by far the most successful. It accounts for 79,282, or nearly 60% of traffic for the week.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39% of all views for the week were generated where no campaign was listed, with the </a:t>
            </a:r>
            <a:r>
              <a:rPr lang="en-US" dirty="0" err="1"/>
              <a:t>page_referrer</a:t>
            </a:r>
            <a:r>
              <a:rPr lang="en-US" dirty="0"/>
              <a:t> primarily being the PW site. This could mean that it was "organic" traffic (users landed on the webpage on their own). So, it's good that one of the highest segments of views are devoted readers!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As far as food and recipes are concerned, users prefer viewing Recipes and Lists the most, as it's straight to the point as to what ingredients are needed, and what they need to do to prepare the meal. Other formats are more involved, requiring more clicks (</a:t>
            </a:r>
            <a:r>
              <a:rPr lang="en-US" dirty="0" err="1"/>
              <a:t>ie</a:t>
            </a:r>
            <a:r>
              <a:rPr lang="en-US" dirty="0"/>
              <a:t> Slideshows), or more active attention (</a:t>
            </a:r>
            <a:r>
              <a:rPr lang="en-US" dirty="0" err="1"/>
              <a:t>ie</a:t>
            </a:r>
            <a:r>
              <a:rPr lang="en-US" dirty="0"/>
              <a:t> Video and Articles).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top trending pages all feel new and *relevant*. With Labor Day being 9/7/2020, it's no wonder the highest webpage viewed (by a large margin) was "45 Easy Labor Day Recipes to Celebrate the End of Summer?" We can see that other articles that had traction at this time mentioned Summer (and related foods like Ice Cream), Labor Day, Fall, and September-specific updates (</a:t>
            </a:r>
            <a:r>
              <a:rPr lang="en-US" dirty="0" err="1"/>
              <a:t>ie</a:t>
            </a:r>
            <a:r>
              <a:rPr lang="en-US" dirty="0"/>
              <a:t> What's New at Trader Joe's: September 2020).</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There's room to grow when it comes to Social campaigns.</a:t>
            </a:r>
            <a:endParaRPr dirty="0"/>
          </a:p>
        </p:txBody>
      </p:sp>
    </p:spTree>
    <p:extLst>
      <p:ext uri="{BB962C8B-B14F-4D97-AF65-F5344CB8AC3E}">
        <p14:creationId xmlns:p14="http://schemas.microsoft.com/office/powerpoint/2010/main" val="18709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6b20e22304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6b20e22304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6bd56c9061_0_2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6bd56c9061_0_2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hours of highest traffic during the week lie between noon and 3 PM (common lunch hours), and 4 PM to 6 PM before steadily declining through the evening. Conversely, the lowest amount of traffic on any given day are between the hours of 4 AM and 9 AM. These hours would be the best in which to send out emails.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can improve early morning views, especially for those who browse during their commute. Additionally, it's worth noting that Sunday and Monday receive the least amount of traffic. Generally, weekends adhere less to these trends. People have much more time and options in terms of the media they choose to consume. We can become more relevant here (stay-at-home brunch recipes, lazy Sunday recipes, best foods for starting your week off right, </a:t>
            </a:r>
            <a:r>
              <a:rPr lang="en-US" dirty="0" err="1"/>
              <a:t>etc</a:t>
            </a:r>
            <a:r>
              <a:rPr lang="en-US" dirty="0"/>
              <a:t>).</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6bd56c9061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6bd56c9061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Recommendations: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week in data revealed that seasonality and new articles are key to feeling relevant for our users. We saw this impact through the amount of Summer, Fall, and Labor Day content receiving the top spots for viewership. The highest trending content was also published during this year's Summer season. Further, as far as food and recipe content is concerned, Recipe and List formats account for 83% of all views for this week (41.8% and 41.6%, respectively). This means that users want to get right to the point in knowing what they need to prepare and ultimately cook/bake their food. The less attention they have to pay (</a:t>
            </a:r>
            <a:r>
              <a:rPr lang="en-US" dirty="0" err="1"/>
              <a:t>ie</a:t>
            </a:r>
            <a:r>
              <a:rPr lang="en-US" dirty="0"/>
              <a:t> clicking with Slideshows and actively watching Video), the more engaged they will be.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Early morning hours (between 4AM-9AM) aren't the best times to market food and recipe content, but gain much more traction during lunch (noon - 3 PM) and post-work/dinner hours (4PM - 6PM). Sunday and Monday were the lowest points, but could be capitalized on with content like Sunday brunch recipes and simple meal prep recipes for the week.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Email was the most impactful campaign for the week, followed by Organic. Social should be generating more, but it's a positive sign that our efforts via Google/Gmail and Pinterest are working.</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2611530" y="-617058"/>
            <a:ext cx="6532595" cy="7426264"/>
            <a:chOff x="2996380" y="-617058"/>
            <a:chExt cx="6532595" cy="7426264"/>
          </a:xfrm>
        </p:grpSpPr>
        <p:sp>
          <p:nvSpPr>
            <p:cNvPr id="10" name="Google Shape;10;p2"/>
            <p:cNvSpPr/>
            <p:nvPr/>
          </p:nvSpPr>
          <p:spPr>
            <a:xfrm rot="-9879004">
              <a:off x="390130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758675" y="-10650"/>
              <a:ext cx="4770300" cy="5154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p2"/>
          <p:cNvSpPr txBox="1">
            <a:spLocks noGrp="1"/>
          </p:cNvSpPr>
          <p:nvPr>
            <p:ph type="subTitle" idx="1"/>
          </p:nvPr>
        </p:nvSpPr>
        <p:spPr>
          <a:xfrm>
            <a:off x="4571950" y="4057925"/>
            <a:ext cx="3872400" cy="379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lvl1pPr>
            <a:lvl2pPr lvl="1" algn="r" rtl="0">
              <a:lnSpc>
                <a:spcPct val="100000"/>
              </a:lnSpc>
              <a:spcBef>
                <a:spcPts val="1600"/>
              </a:spcBef>
              <a:spcAft>
                <a:spcPts val="0"/>
              </a:spcAft>
              <a:buNone/>
              <a:defRPr sz="1600"/>
            </a:lvl2pPr>
            <a:lvl3pPr lvl="2" algn="r" rtl="0">
              <a:lnSpc>
                <a:spcPct val="100000"/>
              </a:lnSpc>
              <a:spcBef>
                <a:spcPts val="1600"/>
              </a:spcBef>
              <a:spcAft>
                <a:spcPts val="0"/>
              </a:spcAft>
              <a:buNone/>
              <a:defRPr sz="1600"/>
            </a:lvl3pPr>
            <a:lvl4pPr lvl="3" algn="r" rtl="0">
              <a:lnSpc>
                <a:spcPct val="100000"/>
              </a:lnSpc>
              <a:spcBef>
                <a:spcPts val="1600"/>
              </a:spcBef>
              <a:spcAft>
                <a:spcPts val="0"/>
              </a:spcAft>
              <a:buNone/>
              <a:defRPr sz="1600"/>
            </a:lvl4pPr>
            <a:lvl5pPr lvl="4" algn="r" rtl="0">
              <a:lnSpc>
                <a:spcPct val="100000"/>
              </a:lnSpc>
              <a:spcBef>
                <a:spcPts val="1600"/>
              </a:spcBef>
              <a:spcAft>
                <a:spcPts val="0"/>
              </a:spcAft>
              <a:buNone/>
              <a:defRPr sz="1600"/>
            </a:lvl5pPr>
            <a:lvl6pPr lvl="5" algn="r" rtl="0">
              <a:lnSpc>
                <a:spcPct val="100000"/>
              </a:lnSpc>
              <a:spcBef>
                <a:spcPts val="1600"/>
              </a:spcBef>
              <a:spcAft>
                <a:spcPts val="0"/>
              </a:spcAft>
              <a:buNone/>
              <a:defRPr sz="1600"/>
            </a:lvl6pPr>
            <a:lvl7pPr lvl="6" algn="r" rtl="0">
              <a:lnSpc>
                <a:spcPct val="100000"/>
              </a:lnSpc>
              <a:spcBef>
                <a:spcPts val="1600"/>
              </a:spcBef>
              <a:spcAft>
                <a:spcPts val="0"/>
              </a:spcAft>
              <a:buNone/>
              <a:defRPr sz="1600"/>
            </a:lvl7pPr>
            <a:lvl8pPr lvl="7" algn="r" rtl="0">
              <a:lnSpc>
                <a:spcPct val="100000"/>
              </a:lnSpc>
              <a:spcBef>
                <a:spcPts val="1600"/>
              </a:spcBef>
              <a:spcAft>
                <a:spcPts val="0"/>
              </a:spcAft>
              <a:buNone/>
              <a:defRPr sz="1600"/>
            </a:lvl8pPr>
            <a:lvl9pPr lvl="8" algn="r" rtl="0">
              <a:lnSpc>
                <a:spcPct val="100000"/>
              </a:lnSpc>
              <a:spcBef>
                <a:spcPts val="1600"/>
              </a:spcBef>
              <a:spcAft>
                <a:spcPts val="1600"/>
              </a:spcAft>
              <a:buNone/>
              <a:defRPr sz="1600"/>
            </a:lvl9pPr>
          </a:lstStyle>
          <a:p>
            <a:endParaRPr/>
          </a:p>
        </p:txBody>
      </p:sp>
      <p:sp>
        <p:nvSpPr>
          <p:cNvPr id="13" name="Google Shape;13;p2"/>
          <p:cNvSpPr txBox="1">
            <a:spLocks noGrp="1"/>
          </p:cNvSpPr>
          <p:nvPr>
            <p:ph type="ctrTitle"/>
          </p:nvPr>
        </p:nvSpPr>
        <p:spPr>
          <a:xfrm>
            <a:off x="4572000" y="1245500"/>
            <a:ext cx="3872400" cy="27885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6000"/>
              <a:buNone/>
              <a:defRPr sz="8500" b="0"/>
            </a:lvl1pPr>
            <a:lvl2pPr lvl="1" rtl="0">
              <a:spcBef>
                <a:spcPts val="0"/>
              </a:spcBef>
              <a:spcAft>
                <a:spcPts val="0"/>
              </a:spcAft>
              <a:buSzPts val="6000"/>
              <a:buFont typeface="Bahiana"/>
              <a:buNone/>
              <a:defRPr sz="6000">
                <a:latin typeface="Bahiana"/>
                <a:ea typeface="Bahiana"/>
                <a:cs typeface="Bahiana"/>
                <a:sym typeface="Bahiana"/>
              </a:defRPr>
            </a:lvl2pPr>
            <a:lvl3pPr lvl="2" rtl="0">
              <a:spcBef>
                <a:spcPts val="0"/>
              </a:spcBef>
              <a:spcAft>
                <a:spcPts val="0"/>
              </a:spcAft>
              <a:buSzPts val="6000"/>
              <a:buFont typeface="Bahiana"/>
              <a:buNone/>
              <a:defRPr sz="6000">
                <a:latin typeface="Bahiana"/>
                <a:ea typeface="Bahiana"/>
                <a:cs typeface="Bahiana"/>
                <a:sym typeface="Bahiana"/>
              </a:defRPr>
            </a:lvl3pPr>
            <a:lvl4pPr lvl="3" rtl="0">
              <a:spcBef>
                <a:spcPts val="0"/>
              </a:spcBef>
              <a:spcAft>
                <a:spcPts val="0"/>
              </a:spcAft>
              <a:buSzPts val="6000"/>
              <a:buFont typeface="Bahiana"/>
              <a:buNone/>
              <a:defRPr sz="6000">
                <a:latin typeface="Bahiana"/>
                <a:ea typeface="Bahiana"/>
                <a:cs typeface="Bahiana"/>
                <a:sym typeface="Bahiana"/>
              </a:defRPr>
            </a:lvl4pPr>
            <a:lvl5pPr lvl="4" rtl="0">
              <a:spcBef>
                <a:spcPts val="0"/>
              </a:spcBef>
              <a:spcAft>
                <a:spcPts val="0"/>
              </a:spcAft>
              <a:buSzPts val="6000"/>
              <a:buFont typeface="Bahiana"/>
              <a:buNone/>
              <a:defRPr sz="6000">
                <a:latin typeface="Bahiana"/>
                <a:ea typeface="Bahiana"/>
                <a:cs typeface="Bahiana"/>
                <a:sym typeface="Bahiana"/>
              </a:defRPr>
            </a:lvl5pPr>
            <a:lvl6pPr lvl="5" rtl="0">
              <a:spcBef>
                <a:spcPts val="0"/>
              </a:spcBef>
              <a:spcAft>
                <a:spcPts val="0"/>
              </a:spcAft>
              <a:buSzPts val="6000"/>
              <a:buFont typeface="Bahiana"/>
              <a:buNone/>
              <a:defRPr sz="6000">
                <a:latin typeface="Bahiana"/>
                <a:ea typeface="Bahiana"/>
                <a:cs typeface="Bahiana"/>
                <a:sym typeface="Bahiana"/>
              </a:defRPr>
            </a:lvl6pPr>
            <a:lvl7pPr lvl="6" rtl="0">
              <a:spcBef>
                <a:spcPts val="0"/>
              </a:spcBef>
              <a:spcAft>
                <a:spcPts val="0"/>
              </a:spcAft>
              <a:buSzPts val="6000"/>
              <a:buFont typeface="Bahiana"/>
              <a:buNone/>
              <a:defRPr sz="6000">
                <a:latin typeface="Bahiana"/>
                <a:ea typeface="Bahiana"/>
                <a:cs typeface="Bahiana"/>
                <a:sym typeface="Bahiana"/>
              </a:defRPr>
            </a:lvl7pPr>
            <a:lvl8pPr lvl="7" rtl="0">
              <a:spcBef>
                <a:spcPts val="0"/>
              </a:spcBef>
              <a:spcAft>
                <a:spcPts val="0"/>
              </a:spcAft>
              <a:buSzPts val="6000"/>
              <a:buFont typeface="Bahiana"/>
              <a:buNone/>
              <a:defRPr sz="6000">
                <a:latin typeface="Bahiana"/>
                <a:ea typeface="Bahiana"/>
                <a:cs typeface="Bahiana"/>
                <a:sym typeface="Bahiana"/>
              </a:defRPr>
            </a:lvl8pPr>
            <a:lvl9pPr lvl="8" rtl="0">
              <a:spcBef>
                <a:spcPts val="0"/>
              </a:spcBef>
              <a:spcAft>
                <a:spcPts val="0"/>
              </a:spcAft>
              <a:buSzPts val="6000"/>
              <a:buFont typeface="Bahiana"/>
              <a:buNone/>
              <a:defRPr sz="6000">
                <a:latin typeface="Bahiana"/>
                <a:ea typeface="Bahiana"/>
                <a:cs typeface="Bahiana"/>
                <a:sym typeface="Bahiana"/>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
  <p:cSld name="CUSTOM_9_1_1_1">
    <p:bg>
      <p:bgPr>
        <a:solidFill>
          <a:schemeClr val="accent2"/>
        </a:solidFill>
        <a:effectLst/>
      </p:bgPr>
    </p:bg>
    <p:spTree>
      <p:nvGrpSpPr>
        <p:cNvPr id="1" name="Shape 148"/>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_1_1_1_1">
    <p:bg>
      <p:bgPr>
        <a:solidFill>
          <a:schemeClr val="lt1"/>
        </a:solidFill>
        <a:effectLst/>
      </p:bgPr>
    </p:bg>
    <p:spTree>
      <p:nvGrpSpPr>
        <p:cNvPr id="1" name="Shape 149"/>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0"/>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flipH="1">
            <a:off x="725275" y="2158766"/>
            <a:ext cx="3863100" cy="1765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4200"/>
              <a:buNone/>
              <a:defRPr b="0">
                <a:solidFill>
                  <a:schemeClr val="accent2"/>
                </a:solidFill>
              </a:defRPr>
            </a:lvl1pPr>
            <a:lvl2pPr lvl="1" algn="ctr" rtl="0">
              <a:spcBef>
                <a:spcPts val="0"/>
              </a:spcBef>
              <a:spcAft>
                <a:spcPts val="0"/>
              </a:spcAft>
              <a:buClr>
                <a:schemeClr val="accent2"/>
              </a:buClr>
              <a:buSzPts val="4200"/>
              <a:buNone/>
              <a:defRPr sz="4200">
                <a:solidFill>
                  <a:schemeClr val="accent2"/>
                </a:solidFill>
              </a:defRPr>
            </a:lvl2pPr>
            <a:lvl3pPr lvl="2" algn="ctr" rtl="0">
              <a:spcBef>
                <a:spcPts val="0"/>
              </a:spcBef>
              <a:spcAft>
                <a:spcPts val="0"/>
              </a:spcAft>
              <a:buClr>
                <a:schemeClr val="accent2"/>
              </a:buClr>
              <a:buSzPts val="4200"/>
              <a:buNone/>
              <a:defRPr sz="4200">
                <a:solidFill>
                  <a:schemeClr val="accent2"/>
                </a:solidFill>
              </a:defRPr>
            </a:lvl3pPr>
            <a:lvl4pPr lvl="3" algn="ctr" rtl="0">
              <a:spcBef>
                <a:spcPts val="0"/>
              </a:spcBef>
              <a:spcAft>
                <a:spcPts val="0"/>
              </a:spcAft>
              <a:buClr>
                <a:schemeClr val="accent2"/>
              </a:buClr>
              <a:buSzPts val="4200"/>
              <a:buNone/>
              <a:defRPr sz="4200">
                <a:solidFill>
                  <a:schemeClr val="accent2"/>
                </a:solidFill>
              </a:defRPr>
            </a:lvl4pPr>
            <a:lvl5pPr lvl="4" algn="ctr" rtl="0">
              <a:spcBef>
                <a:spcPts val="0"/>
              </a:spcBef>
              <a:spcAft>
                <a:spcPts val="0"/>
              </a:spcAft>
              <a:buClr>
                <a:schemeClr val="accent2"/>
              </a:buClr>
              <a:buSzPts val="4200"/>
              <a:buNone/>
              <a:defRPr sz="4200">
                <a:solidFill>
                  <a:schemeClr val="accent2"/>
                </a:solidFill>
              </a:defRPr>
            </a:lvl5pPr>
            <a:lvl6pPr lvl="5" algn="ctr" rtl="0">
              <a:spcBef>
                <a:spcPts val="0"/>
              </a:spcBef>
              <a:spcAft>
                <a:spcPts val="0"/>
              </a:spcAft>
              <a:buClr>
                <a:schemeClr val="accent2"/>
              </a:buClr>
              <a:buSzPts val="4200"/>
              <a:buNone/>
              <a:defRPr sz="4200">
                <a:solidFill>
                  <a:schemeClr val="accent2"/>
                </a:solidFill>
              </a:defRPr>
            </a:lvl6pPr>
            <a:lvl7pPr lvl="6" algn="ctr" rtl="0">
              <a:spcBef>
                <a:spcPts val="0"/>
              </a:spcBef>
              <a:spcAft>
                <a:spcPts val="0"/>
              </a:spcAft>
              <a:buClr>
                <a:schemeClr val="accent2"/>
              </a:buClr>
              <a:buSzPts val="4200"/>
              <a:buNone/>
              <a:defRPr sz="4200">
                <a:solidFill>
                  <a:schemeClr val="accent2"/>
                </a:solidFill>
              </a:defRPr>
            </a:lvl7pPr>
            <a:lvl8pPr lvl="7" algn="ctr" rtl="0">
              <a:spcBef>
                <a:spcPts val="0"/>
              </a:spcBef>
              <a:spcAft>
                <a:spcPts val="0"/>
              </a:spcAft>
              <a:buClr>
                <a:schemeClr val="accent2"/>
              </a:buClr>
              <a:buSzPts val="4200"/>
              <a:buNone/>
              <a:defRPr sz="4200">
                <a:solidFill>
                  <a:schemeClr val="accent2"/>
                </a:solidFill>
              </a:defRPr>
            </a:lvl8pPr>
            <a:lvl9pPr lvl="8" algn="ctr" rtl="0">
              <a:spcBef>
                <a:spcPts val="0"/>
              </a:spcBef>
              <a:spcAft>
                <a:spcPts val="0"/>
              </a:spcAft>
              <a:buClr>
                <a:schemeClr val="accent2"/>
              </a:buClr>
              <a:buSzPts val="4200"/>
              <a:buNone/>
              <a:defRPr sz="4200">
                <a:solidFill>
                  <a:schemeClr val="accent2"/>
                </a:solidFill>
              </a:defRPr>
            </a:lvl9pPr>
          </a:lstStyle>
          <a:p>
            <a:endParaRPr/>
          </a:p>
        </p:txBody>
      </p:sp>
      <p:sp>
        <p:nvSpPr>
          <p:cNvPr id="16" name="Google Shape;16;p3"/>
          <p:cNvSpPr txBox="1">
            <a:spLocks noGrp="1"/>
          </p:cNvSpPr>
          <p:nvPr>
            <p:ph type="subTitle" idx="1"/>
          </p:nvPr>
        </p:nvSpPr>
        <p:spPr>
          <a:xfrm flipH="1">
            <a:off x="725250" y="4056650"/>
            <a:ext cx="4617300" cy="39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100"/>
              <a:buNone/>
              <a:defRPr sz="1600">
                <a:solidFill>
                  <a:schemeClr val="accent2"/>
                </a:solidFill>
              </a:defRPr>
            </a:lvl1pPr>
            <a:lvl2pPr lvl="1" algn="ctr" rtl="0">
              <a:lnSpc>
                <a:spcPct val="100000"/>
              </a:lnSpc>
              <a:spcBef>
                <a:spcPts val="0"/>
              </a:spcBef>
              <a:spcAft>
                <a:spcPts val="0"/>
              </a:spcAft>
              <a:buClr>
                <a:schemeClr val="accent2"/>
              </a:buClr>
              <a:buSzPts val="2100"/>
              <a:buNone/>
              <a:defRPr sz="2100">
                <a:solidFill>
                  <a:schemeClr val="accent2"/>
                </a:solidFill>
              </a:defRPr>
            </a:lvl2pPr>
            <a:lvl3pPr lvl="2" algn="ctr" rtl="0">
              <a:lnSpc>
                <a:spcPct val="100000"/>
              </a:lnSpc>
              <a:spcBef>
                <a:spcPts val="0"/>
              </a:spcBef>
              <a:spcAft>
                <a:spcPts val="0"/>
              </a:spcAft>
              <a:buClr>
                <a:schemeClr val="accent2"/>
              </a:buClr>
              <a:buSzPts val="2100"/>
              <a:buNone/>
              <a:defRPr sz="2100">
                <a:solidFill>
                  <a:schemeClr val="accent2"/>
                </a:solidFill>
              </a:defRPr>
            </a:lvl3pPr>
            <a:lvl4pPr lvl="3" algn="ctr" rtl="0">
              <a:lnSpc>
                <a:spcPct val="100000"/>
              </a:lnSpc>
              <a:spcBef>
                <a:spcPts val="0"/>
              </a:spcBef>
              <a:spcAft>
                <a:spcPts val="0"/>
              </a:spcAft>
              <a:buClr>
                <a:schemeClr val="accent2"/>
              </a:buClr>
              <a:buSzPts val="2100"/>
              <a:buNone/>
              <a:defRPr sz="2100">
                <a:solidFill>
                  <a:schemeClr val="accent2"/>
                </a:solidFill>
              </a:defRPr>
            </a:lvl4pPr>
            <a:lvl5pPr lvl="4" algn="ctr" rtl="0">
              <a:lnSpc>
                <a:spcPct val="100000"/>
              </a:lnSpc>
              <a:spcBef>
                <a:spcPts val="0"/>
              </a:spcBef>
              <a:spcAft>
                <a:spcPts val="0"/>
              </a:spcAft>
              <a:buClr>
                <a:schemeClr val="accent2"/>
              </a:buClr>
              <a:buSzPts val="2100"/>
              <a:buNone/>
              <a:defRPr sz="2100">
                <a:solidFill>
                  <a:schemeClr val="accent2"/>
                </a:solidFill>
              </a:defRPr>
            </a:lvl5pPr>
            <a:lvl6pPr lvl="5" algn="ctr" rtl="0">
              <a:lnSpc>
                <a:spcPct val="100000"/>
              </a:lnSpc>
              <a:spcBef>
                <a:spcPts val="0"/>
              </a:spcBef>
              <a:spcAft>
                <a:spcPts val="0"/>
              </a:spcAft>
              <a:buClr>
                <a:schemeClr val="accent2"/>
              </a:buClr>
              <a:buSzPts val="2100"/>
              <a:buNone/>
              <a:defRPr sz="2100">
                <a:solidFill>
                  <a:schemeClr val="accent2"/>
                </a:solidFill>
              </a:defRPr>
            </a:lvl6pPr>
            <a:lvl7pPr lvl="6" algn="ctr" rtl="0">
              <a:lnSpc>
                <a:spcPct val="100000"/>
              </a:lnSpc>
              <a:spcBef>
                <a:spcPts val="0"/>
              </a:spcBef>
              <a:spcAft>
                <a:spcPts val="0"/>
              </a:spcAft>
              <a:buClr>
                <a:schemeClr val="accent2"/>
              </a:buClr>
              <a:buSzPts val="2100"/>
              <a:buNone/>
              <a:defRPr sz="2100">
                <a:solidFill>
                  <a:schemeClr val="accent2"/>
                </a:solidFill>
              </a:defRPr>
            </a:lvl7pPr>
            <a:lvl8pPr lvl="7" algn="ctr" rtl="0">
              <a:lnSpc>
                <a:spcPct val="100000"/>
              </a:lnSpc>
              <a:spcBef>
                <a:spcPts val="0"/>
              </a:spcBef>
              <a:spcAft>
                <a:spcPts val="0"/>
              </a:spcAft>
              <a:buClr>
                <a:schemeClr val="accent2"/>
              </a:buClr>
              <a:buSzPts val="2100"/>
              <a:buNone/>
              <a:defRPr sz="2100">
                <a:solidFill>
                  <a:schemeClr val="accent2"/>
                </a:solidFill>
              </a:defRPr>
            </a:lvl8pPr>
            <a:lvl9pPr lvl="8" algn="ctr" rtl="0">
              <a:lnSpc>
                <a:spcPct val="100000"/>
              </a:lnSpc>
              <a:spcBef>
                <a:spcPts val="0"/>
              </a:spcBef>
              <a:spcAft>
                <a:spcPts val="0"/>
              </a:spcAft>
              <a:buClr>
                <a:schemeClr val="accent2"/>
              </a:buClr>
              <a:buSzPts val="2100"/>
              <a:buNone/>
              <a:defRPr sz="2100">
                <a:solidFill>
                  <a:schemeClr val="accent2"/>
                </a:solidFill>
              </a:defRPr>
            </a:lvl9pPr>
          </a:lstStyle>
          <a:p>
            <a:endParaRPr/>
          </a:p>
        </p:txBody>
      </p:sp>
      <p:sp>
        <p:nvSpPr>
          <p:cNvPr id="17" name="Google Shape;17;p3"/>
          <p:cNvSpPr txBox="1">
            <a:spLocks noGrp="1"/>
          </p:cNvSpPr>
          <p:nvPr>
            <p:ph type="title" idx="2" hasCustomPrompt="1"/>
          </p:nvPr>
        </p:nvSpPr>
        <p:spPr>
          <a:xfrm flipH="1">
            <a:off x="725200" y="260650"/>
            <a:ext cx="2610900" cy="9405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2"/>
              </a:buClr>
              <a:buSzPts val="3600"/>
              <a:buNone/>
              <a:defRPr sz="6000" b="0">
                <a:solidFill>
                  <a:schemeClr val="accent2"/>
                </a:solidFill>
              </a:defRPr>
            </a:lvl1pPr>
            <a:lvl2pPr lvl="1"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p:nvPr/>
        </p:nvSpPr>
        <p:spPr>
          <a:xfrm rot="-9879004">
            <a:off x="789700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40"/>
        <p:cNvGrpSpPr/>
        <p:nvPr/>
      </p:nvGrpSpPr>
      <p:grpSpPr>
        <a:xfrm>
          <a:off x="0" y="0"/>
          <a:ext cx="0" cy="0"/>
          <a:chOff x="0" y="0"/>
          <a:chExt cx="0" cy="0"/>
        </a:xfrm>
      </p:grpSpPr>
      <p:grpSp>
        <p:nvGrpSpPr>
          <p:cNvPr id="41" name="Google Shape;41;p6"/>
          <p:cNvGrpSpPr/>
          <p:nvPr/>
        </p:nvGrpSpPr>
        <p:grpSpPr>
          <a:xfrm>
            <a:off x="-1372928" y="-1290725"/>
            <a:ext cx="11482118" cy="3788593"/>
            <a:chOff x="-1372928" y="-1290725"/>
            <a:chExt cx="11482118" cy="3788593"/>
          </a:xfrm>
        </p:grpSpPr>
        <p:sp>
          <p:nvSpPr>
            <p:cNvPr id="42" name="Google Shape;42;p6"/>
            <p:cNvSpPr/>
            <p:nvPr/>
          </p:nvSpPr>
          <p:spPr>
            <a:xfrm rot="5400000">
              <a:off x="4208750" y="-4244200"/>
              <a:ext cx="739200" cy="9188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rot="-4676987">
              <a:off x="4371824" y="-4113398"/>
              <a:ext cx="1860264" cy="9433938"/>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4743776">
              <a:off x="2504700" y="-4113383"/>
              <a:ext cx="1860248" cy="9433878"/>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4581301" y="2158766"/>
            <a:ext cx="3863100" cy="1765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2"/>
              </a:buClr>
              <a:buSzPts val="4200"/>
              <a:buNone/>
              <a:defRPr b="0">
                <a:solidFill>
                  <a:schemeClr val="accent2"/>
                </a:solidFill>
              </a:defRPr>
            </a:lvl1pPr>
            <a:lvl2pPr lvl="1" algn="ctr" rtl="0">
              <a:spcBef>
                <a:spcPts val="0"/>
              </a:spcBef>
              <a:spcAft>
                <a:spcPts val="0"/>
              </a:spcAft>
              <a:buClr>
                <a:schemeClr val="accent2"/>
              </a:buClr>
              <a:buSzPts val="4200"/>
              <a:buNone/>
              <a:defRPr sz="4200">
                <a:solidFill>
                  <a:schemeClr val="accent2"/>
                </a:solidFill>
              </a:defRPr>
            </a:lvl2pPr>
            <a:lvl3pPr lvl="2" algn="ctr" rtl="0">
              <a:spcBef>
                <a:spcPts val="0"/>
              </a:spcBef>
              <a:spcAft>
                <a:spcPts val="0"/>
              </a:spcAft>
              <a:buClr>
                <a:schemeClr val="accent2"/>
              </a:buClr>
              <a:buSzPts val="4200"/>
              <a:buNone/>
              <a:defRPr sz="4200">
                <a:solidFill>
                  <a:schemeClr val="accent2"/>
                </a:solidFill>
              </a:defRPr>
            </a:lvl3pPr>
            <a:lvl4pPr lvl="3" algn="ctr" rtl="0">
              <a:spcBef>
                <a:spcPts val="0"/>
              </a:spcBef>
              <a:spcAft>
                <a:spcPts val="0"/>
              </a:spcAft>
              <a:buClr>
                <a:schemeClr val="accent2"/>
              </a:buClr>
              <a:buSzPts val="4200"/>
              <a:buNone/>
              <a:defRPr sz="4200">
                <a:solidFill>
                  <a:schemeClr val="accent2"/>
                </a:solidFill>
              </a:defRPr>
            </a:lvl4pPr>
            <a:lvl5pPr lvl="4" algn="ctr" rtl="0">
              <a:spcBef>
                <a:spcPts val="0"/>
              </a:spcBef>
              <a:spcAft>
                <a:spcPts val="0"/>
              </a:spcAft>
              <a:buClr>
                <a:schemeClr val="accent2"/>
              </a:buClr>
              <a:buSzPts val="4200"/>
              <a:buNone/>
              <a:defRPr sz="4200">
                <a:solidFill>
                  <a:schemeClr val="accent2"/>
                </a:solidFill>
              </a:defRPr>
            </a:lvl5pPr>
            <a:lvl6pPr lvl="5" algn="ctr" rtl="0">
              <a:spcBef>
                <a:spcPts val="0"/>
              </a:spcBef>
              <a:spcAft>
                <a:spcPts val="0"/>
              </a:spcAft>
              <a:buClr>
                <a:schemeClr val="accent2"/>
              </a:buClr>
              <a:buSzPts val="4200"/>
              <a:buNone/>
              <a:defRPr sz="4200">
                <a:solidFill>
                  <a:schemeClr val="accent2"/>
                </a:solidFill>
              </a:defRPr>
            </a:lvl6pPr>
            <a:lvl7pPr lvl="6" algn="ctr" rtl="0">
              <a:spcBef>
                <a:spcPts val="0"/>
              </a:spcBef>
              <a:spcAft>
                <a:spcPts val="0"/>
              </a:spcAft>
              <a:buClr>
                <a:schemeClr val="accent2"/>
              </a:buClr>
              <a:buSzPts val="4200"/>
              <a:buNone/>
              <a:defRPr sz="4200">
                <a:solidFill>
                  <a:schemeClr val="accent2"/>
                </a:solidFill>
              </a:defRPr>
            </a:lvl7pPr>
            <a:lvl8pPr lvl="7" algn="ctr" rtl="0">
              <a:spcBef>
                <a:spcPts val="0"/>
              </a:spcBef>
              <a:spcAft>
                <a:spcPts val="0"/>
              </a:spcAft>
              <a:buClr>
                <a:schemeClr val="accent2"/>
              </a:buClr>
              <a:buSzPts val="4200"/>
              <a:buNone/>
              <a:defRPr sz="4200">
                <a:solidFill>
                  <a:schemeClr val="accent2"/>
                </a:solidFill>
              </a:defRPr>
            </a:lvl8pPr>
            <a:lvl9pPr lvl="8" algn="ctr" rtl="0">
              <a:spcBef>
                <a:spcPts val="0"/>
              </a:spcBef>
              <a:spcAft>
                <a:spcPts val="0"/>
              </a:spcAft>
              <a:buClr>
                <a:schemeClr val="accent2"/>
              </a:buClr>
              <a:buSzPts val="4200"/>
              <a:buNone/>
              <a:defRPr sz="4200">
                <a:solidFill>
                  <a:schemeClr val="accent2"/>
                </a:solidFill>
              </a:defRPr>
            </a:lvl9pPr>
          </a:lstStyle>
          <a:p>
            <a:endParaRPr/>
          </a:p>
        </p:txBody>
      </p:sp>
      <p:sp>
        <p:nvSpPr>
          <p:cNvPr id="57" name="Google Shape;57;p9"/>
          <p:cNvSpPr txBox="1">
            <a:spLocks noGrp="1"/>
          </p:cNvSpPr>
          <p:nvPr>
            <p:ph type="subTitle" idx="1"/>
          </p:nvPr>
        </p:nvSpPr>
        <p:spPr>
          <a:xfrm>
            <a:off x="3827126" y="4056650"/>
            <a:ext cx="4617300" cy="39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2"/>
              </a:buClr>
              <a:buSzPts val="2100"/>
              <a:buNone/>
              <a:defRPr sz="1600">
                <a:solidFill>
                  <a:schemeClr val="accent2"/>
                </a:solidFill>
              </a:defRPr>
            </a:lvl1pPr>
            <a:lvl2pPr lvl="1" algn="ctr" rtl="0">
              <a:lnSpc>
                <a:spcPct val="100000"/>
              </a:lnSpc>
              <a:spcBef>
                <a:spcPts val="0"/>
              </a:spcBef>
              <a:spcAft>
                <a:spcPts val="0"/>
              </a:spcAft>
              <a:buClr>
                <a:schemeClr val="accent2"/>
              </a:buClr>
              <a:buSzPts val="2100"/>
              <a:buNone/>
              <a:defRPr sz="2100">
                <a:solidFill>
                  <a:schemeClr val="accent2"/>
                </a:solidFill>
              </a:defRPr>
            </a:lvl2pPr>
            <a:lvl3pPr lvl="2" algn="ctr" rtl="0">
              <a:lnSpc>
                <a:spcPct val="100000"/>
              </a:lnSpc>
              <a:spcBef>
                <a:spcPts val="0"/>
              </a:spcBef>
              <a:spcAft>
                <a:spcPts val="0"/>
              </a:spcAft>
              <a:buClr>
                <a:schemeClr val="accent2"/>
              </a:buClr>
              <a:buSzPts val="2100"/>
              <a:buNone/>
              <a:defRPr sz="2100">
                <a:solidFill>
                  <a:schemeClr val="accent2"/>
                </a:solidFill>
              </a:defRPr>
            </a:lvl3pPr>
            <a:lvl4pPr lvl="3" algn="ctr" rtl="0">
              <a:lnSpc>
                <a:spcPct val="100000"/>
              </a:lnSpc>
              <a:spcBef>
                <a:spcPts val="0"/>
              </a:spcBef>
              <a:spcAft>
                <a:spcPts val="0"/>
              </a:spcAft>
              <a:buClr>
                <a:schemeClr val="accent2"/>
              </a:buClr>
              <a:buSzPts val="2100"/>
              <a:buNone/>
              <a:defRPr sz="2100">
                <a:solidFill>
                  <a:schemeClr val="accent2"/>
                </a:solidFill>
              </a:defRPr>
            </a:lvl4pPr>
            <a:lvl5pPr lvl="4" algn="ctr" rtl="0">
              <a:lnSpc>
                <a:spcPct val="100000"/>
              </a:lnSpc>
              <a:spcBef>
                <a:spcPts val="0"/>
              </a:spcBef>
              <a:spcAft>
                <a:spcPts val="0"/>
              </a:spcAft>
              <a:buClr>
                <a:schemeClr val="accent2"/>
              </a:buClr>
              <a:buSzPts val="2100"/>
              <a:buNone/>
              <a:defRPr sz="2100">
                <a:solidFill>
                  <a:schemeClr val="accent2"/>
                </a:solidFill>
              </a:defRPr>
            </a:lvl5pPr>
            <a:lvl6pPr lvl="5" algn="ctr" rtl="0">
              <a:lnSpc>
                <a:spcPct val="100000"/>
              </a:lnSpc>
              <a:spcBef>
                <a:spcPts val="0"/>
              </a:spcBef>
              <a:spcAft>
                <a:spcPts val="0"/>
              </a:spcAft>
              <a:buClr>
                <a:schemeClr val="accent2"/>
              </a:buClr>
              <a:buSzPts val="2100"/>
              <a:buNone/>
              <a:defRPr sz="2100">
                <a:solidFill>
                  <a:schemeClr val="accent2"/>
                </a:solidFill>
              </a:defRPr>
            </a:lvl6pPr>
            <a:lvl7pPr lvl="6" algn="ctr" rtl="0">
              <a:lnSpc>
                <a:spcPct val="100000"/>
              </a:lnSpc>
              <a:spcBef>
                <a:spcPts val="0"/>
              </a:spcBef>
              <a:spcAft>
                <a:spcPts val="0"/>
              </a:spcAft>
              <a:buClr>
                <a:schemeClr val="accent2"/>
              </a:buClr>
              <a:buSzPts val="2100"/>
              <a:buNone/>
              <a:defRPr sz="2100">
                <a:solidFill>
                  <a:schemeClr val="accent2"/>
                </a:solidFill>
              </a:defRPr>
            </a:lvl7pPr>
            <a:lvl8pPr lvl="7" algn="ctr" rtl="0">
              <a:lnSpc>
                <a:spcPct val="100000"/>
              </a:lnSpc>
              <a:spcBef>
                <a:spcPts val="0"/>
              </a:spcBef>
              <a:spcAft>
                <a:spcPts val="0"/>
              </a:spcAft>
              <a:buClr>
                <a:schemeClr val="accent2"/>
              </a:buClr>
              <a:buSzPts val="2100"/>
              <a:buNone/>
              <a:defRPr sz="2100">
                <a:solidFill>
                  <a:schemeClr val="accent2"/>
                </a:solidFill>
              </a:defRPr>
            </a:lvl8pPr>
            <a:lvl9pPr lvl="8" algn="ctr" rtl="0">
              <a:lnSpc>
                <a:spcPct val="100000"/>
              </a:lnSpc>
              <a:spcBef>
                <a:spcPts val="0"/>
              </a:spcBef>
              <a:spcAft>
                <a:spcPts val="0"/>
              </a:spcAft>
              <a:buClr>
                <a:schemeClr val="accent2"/>
              </a:buClr>
              <a:buSzPts val="2100"/>
              <a:buNone/>
              <a:defRPr sz="2100">
                <a:solidFill>
                  <a:schemeClr val="accent2"/>
                </a:solidFill>
              </a:defRPr>
            </a:lvl9pPr>
          </a:lstStyle>
          <a:p>
            <a:endParaRPr/>
          </a:p>
        </p:txBody>
      </p:sp>
      <p:sp>
        <p:nvSpPr>
          <p:cNvPr id="58" name="Google Shape;58;p9"/>
          <p:cNvSpPr txBox="1">
            <a:spLocks noGrp="1"/>
          </p:cNvSpPr>
          <p:nvPr>
            <p:ph type="title" idx="2" hasCustomPrompt="1"/>
          </p:nvPr>
        </p:nvSpPr>
        <p:spPr>
          <a:xfrm>
            <a:off x="5833576" y="260650"/>
            <a:ext cx="2610900" cy="9405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2"/>
              </a:buClr>
              <a:buSzPts val="3600"/>
              <a:buNone/>
              <a:defRPr sz="6000" b="0">
                <a:solidFill>
                  <a:schemeClr val="accent2"/>
                </a:solidFill>
              </a:defRPr>
            </a:lvl1pPr>
            <a:lvl2pPr lvl="1"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
        <p:nvSpPr>
          <p:cNvPr id="59" name="Google Shape;59;p9"/>
          <p:cNvSpPr/>
          <p:nvPr/>
        </p:nvSpPr>
        <p:spPr>
          <a:xfrm rot="9879004" flipH="1">
            <a:off x="-867313" y="-64020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lt1"/>
        </a:solidFill>
        <a:effectLst/>
      </p:bgPr>
    </p:bg>
    <p:spTree>
      <p:nvGrpSpPr>
        <p:cNvPr id="1" name="Shape 72"/>
        <p:cNvGrpSpPr/>
        <p:nvPr/>
      </p:nvGrpSpPr>
      <p:grpSpPr>
        <a:xfrm>
          <a:off x="0" y="0"/>
          <a:ext cx="0" cy="0"/>
          <a:chOff x="0" y="0"/>
          <a:chExt cx="0" cy="0"/>
        </a:xfrm>
      </p:grpSpPr>
      <p:grpSp>
        <p:nvGrpSpPr>
          <p:cNvPr id="73" name="Google Shape;73;p12"/>
          <p:cNvGrpSpPr/>
          <p:nvPr/>
        </p:nvGrpSpPr>
        <p:grpSpPr>
          <a:xfrm>
            <a:off x="33113" y="-774408"/>
            <a:ext cx="9083529" cy="7583614"/>
            <a:chOff x="33113" y="-774408"/>
            <a:chExt cx="9083529" cy="7583614"/>
          </a:xfrm>
        </p:grpSpPr>
        <p:sp>
          <p:nvSpPr>
            <p:cNvPr id="74" name="Google Shape;74;p12"/>
            <p:cNvSpPr/>
            <p:nvPr/>
          </p:nvSpPr>
          <p:spPr>
            <a:xfrm>
              <a:off x="2029700" y="-3475"/>
              <a:ext cx="5017800" cy="519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12"/>
            <p:cNvGrpSpPr/>
            <p:nvPr/>
          </p:nvGrpSpPr>
          <p:grpSpPr>
            <a:xfrm flipH="1">
              <a:off x="5195687" y="-617058"/>
              <a:ext cx="3920954" cy="7426264"/>
              <a:chOff x="2810705" y="-617058"/>
              <a:chExt cx="3920954" cy="7426264"/>
            </a:xfrm>
          </p:grpSpPr>
          <p:sp>
            <p:nvSpPr>
              <p:cNvPr id="76" name="Google Shape;76;p12"/>
              <p:cNvSpPr/>
              <p:nvPr/>
            </p:nvSpPr>
            <p:spPr>
              <a:xfrm rot="-9879004">
                <a:off x="3715625"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2"/>
              <p:cNvSpPr/>
              <p:nvPr/>
            </p:nvSpPr>
            <p:spPr>
              <a:xfrm>
                <a:off x="4758675" y="-10650"/>
                <a:ext cx="421800" cy="5154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12"/>
            <p:cNvSpPr/>
            <p:nvPr/>
          </p:nvSpPr>
          <p:spPr>
            <a:xfrm rot="-920996" flipH="1">
              <a:off x="938032" y="-62200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12"/>
          <p:cNvSpPr txBox="1">
            <a:spLocks noGrp="1"/>
          </p:cNvSpPr>
          <p:nvPr>
            <p:ph type="ctrTitle"/>
          </p:nvPr>
        </p:nvSpPr>
        <p:spPr>
          <a:xfrm>
            <a:off x="2167800" y="6546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80" name="Google Shape;80;p12"/>
          <p:cNvSpPr txBox="1">
            <a:spLocks noGrp="1"/>
          </p:cNvSpPr>
          <p:nvPr>
            <p:ph type="subTitle" idx="1"/>
          </p:nvPr>
        </p:nvSpPr>
        <p:spPr>
          <a:xfrm flipH="1">
            <a:off x="2483630" y="10042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12"/>
          <p:cNvSpPr txBox="1">
            <a:spLocks noGrp="1"/>
          </p:cNvSpPr>
          <p:nvPr>
            <p:ph type="subTitle" idx="2"/>
          </p:nvPr>
        </p:nvSpPr>
        <p:spPr>
          <a:xfrm flipH="1">
            <a:off x="2483630" y="20921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2"/>
          <p:cNvSpPr txBox="1">
            <a:spLocks noGrp="1"/>
          </p:cNvSpPr>
          <p:nvPr>
            <p:ph type="subTitle" idx="3"/>
          </p:nvPr>
        </p:nvSpPr>
        <p:spPr>
          <a:xfrm flipH="1">
            <a:off x="2483630" y="31800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 name="Google Shape;83;p12"/>
          <p:cNvSpPr txBox="1">
            <a:spLocks noGrp="1"/>
          </p:cNvSpPr>
          <p:nvPr>
            <p:ph type="subTitle" idx="4"/>
          </p:nvPr>
        </p:nvSpPr>
        <p:spPr>
          <a:xfrm flipH="1">
            <a:off x="2483630" y="4267952"/>
            <a:ext cx="4215600" cy="43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2"/>
          <p:cNvSpPr txBox="1">
            <a:spLocks noGrp="1"/>
          </p:cNvSpPr>
          <p:nvPr>
            <p:ph type="ctrTitle" idx="5"/>
          </p:nvPr>
        </p:nvSpPr>
        <p:spPr>
          <a:xfrm>
            <a:off x="2167800" y="17387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85" name="Google Shape;85;p12"/>
          <p:cNvSpPr txBox="1">
            <a:spLocks noGrp="1"/>
          </p:cNvSpPr>
          <p:nvPr>
            <p:ph type="ctrTitle" idx="6"/>
          </p:nvPr>
        </p:nvSpPr>
        <p:spPr>
          <a:xfrm>
            <a:off x="2167800" y="28228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86" name="Google Shape;86;p12"/>
          <p:cNvSpPr txBox="1">
            <a:spLocks noGrp="1"/>
          </p:cNvSpPr>
          <p:nvPr>
            <p:ph type="ctrTitle" idx="7"/>
          </p:nvPr>
        </p:nvSpPr>
        <p:spPr>
          <a:xfrm>
            <a:off x="2167800" y="3906950"/>
            <a:ext cx="4808400" cy="51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633">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title">
  <p:cSld name="MAIN_POINT_1">
    <p:bg>
      <p:bgPr>
        <a:solidFill>
          <a:schemeClr val="lt1"/>
        </a:solidFill>
        <a:effectLst/>
      </p:bgPr>
    </p:bg>
    <p:spTree>
      <p:nvGrpSpPr>
        <p:cNvPr id="1" name="Shape 93"/>
        <p:cNvGrpSpPr/>
        <p:nvPr/>
      </p:nvGrpSpPr>
      <p:grpSpPr>
        <a:xfrm>
          <a:off x="0" y="0"/>
          <a:ext cx="0" cy="0"/>
          <a:chOff x="0" y="0"/>
          <a:chExt cx="0" cy="0"/>
        </a:xfrm>
      </p:grpSpPr>
      <p:sp>
        <p:nvSpPr>
          <p:cNvPr id="94" name="Google Shape;94;p15"/>
          <p:cNvSpPr txBox="1">
            <a:spLocks noGrp="1"/>
          </p:cNvSpPr>
          <p:nvPr>
            <p:ph type="title"/>
          </p:nvPr>
        </p:nvSpPr>
        <p:spPr>
          <a:xfrm>
            <a:off x="5477900" y="543700"/>
            <a:ext cx="2966700" cy="22509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4800"/>
              <a:buNone/>
              <a:defRPr sz="6000" b="0">
                <a:solidFill>
                  <a:schemeClr val="accent2"/>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
  <p:cSld name="CUSTOM_1_1">
    <p:bg>
      <p:bgPr>
        <a:solidFill>
          <a:schemeClr val="lt1"/>
        </a:solidFill>
        <a:effectLst/>
      </p:bgPr>
    </p:bg>
    <p:spTree>
      <p:nvGrpSpPr>
        <p:cNvPr id="1" name="Shape 95"/>
        <p:cNvGrpSpPr/>
        <p:nvPr/>
      </p:nvGrpSpPr>
      <p:grpSpPr>
        <a:xfrm>
          <a:off x="0" y="0"/>
          <a:ext cx="0" cy="0"/>
          <a:chOff x="0" y="0"/>
          <a:chExt cx="0" cy="0"/>
        </a:xfrm>
      </p:grpSpPr>
      <p:grpSp>
        <p:nvGrpSpPr>
          <p:cNvPr id="96" name="Google Shape;96;p16"/>
          <p:cNvGrpSpPr/>
          <p:nvPr/>
        </p:nvGrpSpPr>
        <p:grpSpPr>
          <a:xfrm>
            <a:off x="1320130" y="-607983"/>
            <a:ext cx="7836320" cy="7426264"/>
            <a:chOff x="1320130" y="-607983"/>
            <a:chExt cx="7836320" cy="7426264"/>
          </a:xfrm>
        </p:grpSpPr>
        <p:sp>
          <p:nvSpPr>
            <p:cNvPr id="97" name="Google Shape;97;p16"/>
            <p:cNvSpPr/>
            <p:nvPr/>
          </p:nvSpPr>
          <p:spPr>
            <a:xfrm rot="-9879004">
              <a:off x="2225050" y="-455584"/>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6"/>
            <p:cNvSpPr/>
            <p:nvPr/>
          </p:nvSpPr>
          <p:spPr>
            <a:xfrm>
              <a:off x="3367950" y="-3475"/>
              <a:ext cx="57885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16"/>
          <p:cNvSpPr txBox="1">
            <a:spLocks noGrp="1"/>
          </p:cNvSpPr>
          <p:nvPr>
            <p:ph type="ctrTitle"/>
          </p:nvPr>
        </p:nvSpPr>
        <p:spPr>
          <a:xfrm>
            <a:off x="3874925" y="369175"/>
            <a:ext cx="4558500" cy="8349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2"/>
              </a:buClr>
              <a:buSzPts val="3600"/>
              <a:buNone/>
              <a:defRPr sz="2400" b="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00" name="Google Shape;100;p16"/>
          <p:cNvSpPr txBox="1">
            <a:spLocks noGrp="1"/>
          </p:cNvSpPr>
          <p:nvPr>
            <p:ph type="subTitle" idx="1"/>
          </p:nvPr>
        </p:nvSpPr>
        <p:spPr>
          <a:xfrm>
            <a:off x="3874927" y="2157208"/>
            <a:ext cx="697800" cy="7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400">
                <a:solidFill>
                  <a:schemeClr val="lt1"/>
                </a:solidFill>
                <a:latin typeface="Bebas Neue"/>
                <a:ea typeface="Bebas Neue"/>
                <a:cs typeface="Bebas Neue"/>
                <a:sym typeface="Bebas Neue"/>
              </a:defRPr>
            </a:lvl1pPr>
            <a:lvl2pPr lvl="1" algn="r" rtl="0">
              <a:lnSpc>
                <a:spcPct val="100000"/>
              </a:lnSpc>
              <a:spcBef>
                <a:spcPts val="1600"/>
              </a:spcBef>
              <a:spcAft>
                <a:spcPts val="0"/>
              </a:spcAft>
              <a:buNone/>
              <a:defRPr sz="2400">
                <a:solidFill>
                  <a:schemeClr val="lt1"/>
                </a:solidFill>
                <a:latin typeface="Bebas Neue"/>
                <a:ea typeface="Bebas Neue"/>
                <a:cs typeface="Bebas Neue"/>
                <a:sym typeface="Bebas Neue"/>
              </a:defRPr>
            </a:lvl2pPr>
            <a:lvl3pPr lvl="2" algn="r" rtl="0">
              <a:lnSpc>
                <a:spcPct val="100000"/>
              </a:lnSpc>
              <a:spcBef>
                <a:spcPts val="1600"/>
              </a:spcBef>
              <a:spcAft>
                <a:spcPts val="0"/>
              </a:spcAft>
              <a:buNone/>
              <a:defRPr sz="2400">
                <a:solidFill>
                  <a:schemeClr val="lt1"/>
                </a:solidFill>
                <a:latin typeface="Bebas Neue"/>
                <a:ea typeface="Bebas Neue"/>
                <a:cs typeface="Bebas Neue"/>
                <a:sym typeface="Bebas Neue"/>
              </a:defRPr>
            </a:lvl3pPr>
            <a:lvl4pPr lvl="3" algn="r" rtl="0">
              <a:lnSpc>
                <a:spcPct val="100000"/>
              </a:lnSpc>
              <a:spcBef>
                <a:spcPts val="1600"/>
              </a:spcBef>
              <a:spcAft>
                <a:spcPts val="0"/>
              </a:spcAft>
              <a:buNone/>
              <a:defRPr sz="2400">
                <a:solidFill>
                  <a:schemeClr val="lt1"/>
                </a:solidFill>
                <a:latin typeface="Bebas Neue"/>
                <a:ea typeface="Bebas Neue"/>
                <a:cs typeface="Bebas Neue"/>
                <a:sym typeface="Bebas Neue"/>
              </a:defRPr>
            </a:lvl4pPr>
            <a:lvl5pPr lvl="4" algn="r" rtl="0">
              <a:lnSpc>
                <a:spcPct val="100000"/>
              </a:lnSpc>
              <a:spcBef>
                <a:spcPts val="1600"/>
              </a:spcBef>
              <a:spcAft>
                <a:spcPts val="0"/>
              </a:spcAft>
              <a:buNone/>
              <a:defRPr sz="2400">
                <a:solidFill>
                  <a:schemeClr val="lt1"/>
                </a:solidFill>
                <a:latin typeface="Bebas Neue"/>
                <a:ea typeface="Bebas Neue"/>
                <a:cs typeface="Bebas Neue"/>
                <a:sym typeface="Bebas Neue"/>
              </a:defRPr>
            </a:lvl5pPr>
            <a:lvl6pPr lvl="5" algn="r" rtl="0">
              <a:lnSpc>
                <a:spcPct val="100000"/>
              </a:lnSpc>
              <a:spcBef>
                <a:spcPts val="1600"/>
              </a:spcBef>
              <a:spcAft>
                <a:spcPts val="0"/>
              </a:spcAft>
              <a:buNone/>
              <a:defRPr sz="2400">
                <a:solidFill>
                  <a:schemeClr val="lt1"/>
                </a:solidFill>
                <a:latin typeface="Bebas Neue"/>
                <a:ea typeface="Bebas Neue"/>
                <a:cs typeface="Bebas Neue"/>
                <a:sym typeface="Bebas Neue"/>
              </a:defRPr>
            </a:lvl6pPr>
            <a:lvl7pPr lvl="6" algn="r" rtl="0">
              <a:lnSpc>
                <a:spcPct val="100000"/>
              </a:lnSpc>
              <a:spcBef>
                <a:spcPts val="1600"/>
              </a:spcBef>
              <a:spcAft>
                <a:spcPts val="0"/>
              </a:spcAft>
              <a:buNone/>
              <a:defRPr sz="2400">
                <a:solidFill>
                  <a:schemeClr val="lt1"/>
                </a:solidFill>
                <a:latin typeface="Bebas Neue"/>
                <a:ea typeface="Bebas Neue"/>
                <a:cs typeface="Bebas Neue"/>
                <a:sym typeface="Bebas Neue"/>
              </a:defRPr>
            </a:lvl7pPr>
            <a:lvl8pPr lvl="7" algn="r" rtl="0">
              <a:lnSpc>
                <a:spcPct val="100000"/>
              </a:lnSpc>
              <a:spcBef>
                <a:spcPts val="1600"/>
              </a:spcBef>
              <a:spcAft>
                <a:spcPts val="0"/>
              </a:spcAft>
              <a:buNone/>
              <a:defRPr sz="2400">
                <a:solidFill>
                  <a:schemeClr val="lt1"/>
                </a:solidFill>
                <a:latin typeface="Bebas Neue"/>
                <a:ea typeface="Bebas Neue"/>
                <a:cs typeface="Bebas Neue"/>
                <a:sym typeface="Bebas Neue"/>
              </a:defRPr>
            </a:lvl8pPr>
            <a:lvl9pPr lvl="8" algn="r" rtl="0">
              <a:lnSpc>
                <a:spcPct val="100000"/>
              </a:lnSpc>
              <a:spcBef>
                <a:spcPts val="1600"/>
              </a:spcBef>
              <a:spcAft>
                <a:spcPts val="1600"/>
              </a:spcAft>
              <a:buNone/>
              <a:defRPr sz="2400">
                <a:solidFill>
                  <a:schemeClr val="lt1"/>
                </a:solidFill>
                <a:latin typeface="Bebas Neue"/>
                <a:ea typeface="Bebas Neue"/>
                <a:cs typeface="Bebas Neue"/>
                <a:sym typeface="Bebas Neue"/>
              </a:defRPr>
            </a:lvl9pPr>
          </a:lstStyle>
          <a:p>
            <a:endParaRPr/>
          </a:p>
        </p:txBody>
      </p:sp>
      <p:sp>
        <p:nvSpPr>
          <p:cNvPr id="101" name="Google Shape;101;p16"/>
          <p:cNvSpPr txBox="1">
            <a:spLocks noGrp="1"/>
          </p:cNvSpPr>
          <p:nvPr>
            <p:ph type="subTitle" idx="2"/>
          </p:nvPr>
        </p:nvSpPr>
        <p:spPr>
          <a:xfrm>
            <a:off x="3874927" y="2954974"/>
            <a:ext cx="697800" cy="7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400">
                <a:solidFill>
                  <a:schemeClr val="lt1"/>
                </a:solidFill>
                <a:latin typeface="Bebas Neue"/>
                <a:ea typeface="Bebas Neue"/>
                <a:cs typeface="Bebas Neue"/>
                <a:sym typeface="Bebas Neue"/>
              </a:defRPr>
            </a:lvl1pPr>
            <a:lvl2pPr lvl="1" algn="r" rtl="0">
              <a:lnSpc>
                <a:spcPct val="100000"/>
              </a:lnSpc>
              <a:spcBef>
                <a:spcPts val="1600"/>
              </a:spcBef>
              <a:spcAft>
                <a:spcPts val="0"/>
              </a:spcAft>
              <a:buNone/>
              <a:defRPr sz="2400">
                <a:solidFill>
                  <a:schemeClr val="lt1"/>
                </a:solidFill>
                <a:latin typeface="Bebas Neue"/>
                <a:ea typeface="Bebas Neue"/>
                <a:cs typeface="Bebas Neue"/>
                <a:sym typeface="Bebas Neue"/>
              </a:defRPr>
            </a:lvl2pPr>
            <a:lvl3pPr lvl="2" algn="r" rtl="0">
              <a:lnSpc>
                <a:spcPct val="100000"/>
              </a:lnSpc>
              <a:spcBef>
                <a:spcPts val="1600"/>
              </a:spcBef>
              <a:spcAft>
                <a:spcPts val="0"/>
              </a:spcAft>
              <a:buNone/>
              <a:defRPr sz="2400">
                <a:solidFill>
                  <a:schemeClr val="lt1"/>
                </a:solidFill>
                <a:latin typeface="Bebas Neue"/>
                <a:ea typeface="Bebas Neue"/>
                <a:cs typeface="Bebas Neue"/>
                <a:sym typeface="Bebas Neue"/>
              </a:defRPr>
            </a:lvl3pPr>
            <a:lvl4pPr lvl="3" algn="r" rtl="0">
              <a:lnSpc>
                <a:spcPct val="100000"/>
              </a:lnSpc>
              <a:spcBef>
                <a:spcPts val="1600"/>
              </a:spcBef>
              <a:spcAft>
                <a:spcPts val="0"/>
              </a:spcAft>
              <a:buNone/>
              <a:defRPr sz="2400">
                <a:solidFill>
                  <a:schemeClr val="lt1"/>
                </a:solidFill>
                <a:latin typeface="Bebas Neue"/>
                <a:ea typeface="Bebas Neue"/>
                <a:cs typeface="Bebas Neue"/>
                <a:sym typeface="Bebas Neue"/>
              </a:defRPr>
            </a:lvl4pPr>
            <a:lvl5pPr lvl="4" algn="r" rtl="0">
              <a:lnSpc>
                <a:spcPct val="100000"/>
              </a:lnSpc>
              <a:spcBef>
                <a:spcPts val="1600"/>
              </a:spcBef>
              <a:spcAft>
                <a:spcPts val="0"/>
              </a:spcAft>
              <a:buNone/>
              <a:defRPr sz="2400">
                <a:solidFill>
                  <a:schemeClr val="lt1"/>
                </a:solidFill>
                <a:latin typeface="Bebas Neue"/>
                <a:ea typeface="Bebas Neue"/>
                <a:cs typeface="Bebas Neue"/>
                <a:sym typeface="Bebas Neue"/>
              </a:defRPr>
            </a:lvl5pPr>
            <a:lvl6pPr lvl="5" algn="r" rtl="0">
              <a:lnSpc>
                <a:spcPct val="100000"/>
              </a:lnSpc>
              <a:spcBef>
                <a:spcPts val="1600"/>
              </a:spcBef>
              <a:spcAft>
                <a:spcPts val="0"/>
              </a:spcAft>
              <a:buNone/>
              <a:defRPr sz="2400">
                <a:solidFill>
                  <a:schemeClr val="lt1"/>
                </a:solidFill>
                <a:latin typeface="Bebas Neue"/>
                <a:ea typeface="Bebas Neue"/>
                <a:cs typeface="Bebas Neue"/>
                <a:sym typeface="Bebas Neue"/>
              </a:defRPr>
            </a:lvl6pPr>
            <a:lvl7pPr lvl="6" algn="r" rtl="0">
              <a:lnSpc>
                <a:spcPct val="100000"/>
              </a:lnSpc>
              <a:spcBef>
                <a:spcPts val="1600"/>
              </a:spcBef>
              <a:spcAft>
                <a:spcPts val="0"/>
              </a:spcAft>
              <a:buNone/>
              <a:defRPr sz="2400">
                <a:solidFill>
                  <a:schemeClr val="lt1"/>
                </a:solidFill>
                <a:latin typeface="Bebas Neue"/>
                <a:ea typeface="Bebas Neue"/>
                <a:cs typeface="Bebas Neue"/>
                <a:sym typeface="Bebas Neue"/>
              </a:defRPr>
            </a:lvl7pPr>
            <a:lvl8pPr lvl="7" algn="r" rtl="0">
              <a:lnSpc>
                <a:spcPct val="100000"/>
              </a:lnSpc>
              <a:spcBef>
                <a:spcPts val="1600"/>
              </a:spcBef>
              <a:spcAft>
                <a:spcPts val="0"/>
              </a:spcAft>
              <a:buNone/>
              <a:defRPr sz="2400">
                <a:solidFill>
                  <a:schemeClr val="lt1"/>
                </a:solidFill>
                <a:latin typeface="Bebas Neue"/>
                <a:ea typeface="Bebas Neue"/>
                <a:cs typeface="Bebas Neue"/>
                <a:sym typeface="Bebas Neue"/>
              </a:defRPr>
            </a:lvl8pPr>
            <a:lvl9pPr lvl="8" algn="r" rtl="0">
              <a:lnSpc>
                <a:spcPct val="100000"/>
              </a:lnSpc>
              <a:spcBef>
                <a:spcPts val="1600"/>
              </a:spcBef>
              <a:spcAft>
                <a:spcPts val="1600"/>
              </a:spcAft>
              <a:buNone/>
              <a:defRPr sz="2400">
                <a:solidFill>
                  <a:schemeClr val="lt1"/>
                </a:solidFill>
                <a:latin typeface="Bebas Neue"/>
                <a:ea typeface="Bebas Neue"/>
                <a:cs typeface="Bebas Neue"/>
                <a:sym typeface="Bebas Neue"/>
              </a:defRPr>
            </a:lvl9pPr>
          </a:lstStyle>
          <a:p>
            <a:endParaRPr/>
          </a:p>
        </p:txBody>
      </p:sp>
      <p:sp>
        <p:nvSpPr>
          <p:cNvPr id="102" name="Google Shape;102;p16"/>
          <p:cNvSpPr txBox="1">
            <a:spLocks noGrp="1"/>
          </p:cNvSpPr>
          <p:nvPr>
            <p:ph type="subTitle" idx="3"/>
          </p:nvPr>
        </p:nvSpPr>
        <p:spPr>
          <a:xfrm>
            <a:off x="3874927" y="1359442"/>
            <a:ext cx="697800" cy="7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400">
                <a:solidFill>
                  <a:schemeClr val="lt1"/>
                </a:solidFill>
                <a:latin typeface="Bebas Neue"/>
                <a:ea typeface="Bebas Neue"/>
                <a:cs typeface="Bebas Neue"/>
                <a:sym typeface="Bebas Neue"/>
              </a:defRPr>
            </a:lvl1pPr>
            <a:lvl2pPr lvl="1" algn="r" rtl="0">
              <a:lnSpc>
                <a:spcPct val="100000"/>
              </a:lnSpc>
              <a:spcBef>
                <a:spcPts val="1600"/>
              </a:spcBef>
              <a:spcAft>
                <a:spcPts val="0"/>
              </a:spcAft>
              <a:buNone/>
              <a:defRPr sz="2400">
                <a:solidFill>
                  <a:schemeClr val="lt1"/>
                </a:solidFill>
                <a:latin typeface="Bebas Neue"/>
                <a:ea typeface="Bebas Neue"/>
                <a:cs typeface="Bebas Neue"/>
                <a:sym typeface="Bebas Neue"/>
              </a:defRPr>
            </a:lvl2pPr>
            <a:lvl3pPr lvl="2" algn="r" rtl="0">
              <a:lnSpc>
                <a:spcPct val="100000"/>
              </a:lnSpc>
              <a:spcBef>
                <a:spcPts val="1600"/>
              </a:spcBef>
              <a:spcAft>
                <a:spcPts val="0"/>
              </a:spcAft>
              <a:buNone/>
              <a:defRPr sz="2400">
                <a:solidFill>
                  <a:schemeClr val="lt1"/>
                </a:solidFill>
                <a:latin typeface="Bebas Neue"/>
                <a:ea typeface="Bebas Neue"/>
                <a:cs typeface="Bebas Neue"/>
                <a:sym typeface="Bebas Neue"/>
              </a:defRPr>
            </a:lvl3pPr>
            <a:lvl4pPr lvl="3" algn="r" rtl="0">
              <a:lnSpc>
                <a:spcPct val="100000"/>
              </a:lnSpc>
              <a:spcBef>
                <a:spcPts val="1600"/>
              </a:spcBef>
              <a:spcAft>
                <a:spcPts val="0"/>
              </a:spcAft>
              <a:buNone/>
              <a:defRPr sz="2400">
                <a:solidFill>
                  <a:schemeClr val="lt1"/>
                </a:solidFill>
                <a:latin typeface="Bebas Neue"/>
                <a:ea typeface="Bebas Neue"/>
                <a:cs typeface="Bebas Neue"/>
                <a:sym typeface="Bebas Neue"/>
              </a:defRPr>
            </a:lvl4pPr>
            <a:lvl5pPr lvl="4" algn="r" rtl="0">
              <a:lnSpc>
                <a:spcPct val="100000"/>
              </a:lnSpc>
              <a:spcBef>
                <a:spcPts val="1600"/>
              </a:spcBef>
              <a:spcAft>
                <a:spcPts val="0"/>
              </a:spcAft>
              <a:buNone/>
              <a:defRPr sz="2400">
                <a:solidFill>
                  <a:schemeClr val="lt1"/>
                </a:solidFill>
                <a:latin typeface="Bebas Neue"/>
                <a:ea typeface="Bebas Neue"/>
                <a:cs typeface="Bebas Neue"/>
                <a:sym typeface="Bebas Neue"/>
              </a:defRPr>
            </a:lvl5pPr>
            <a:lvl6pPr lvl="5" algn="r" rtl="0">
              <a:lnSpc>
                <a:spcPct val="100000"/>
              </a:lnSpc>
              <a:spcBef>
                <a:spcPts val="1600"/>
              </a:spcBef>
              <a:spcAft>
                <a:spcPts val="0"/>
              </a:spcAft>
              <a:buNone/>
              <a:defRPr sz="2400">
                <a:solidFill>
                  <a:schemeClr val="lt1"/>
                </a:solidFill>
                <a:latin typeface="Bebas Neue"/>
                <a:ea typeface="Bebas Neue"/>
                <a:cs typeface="Bebas Neue"/>
                <a:sym typeface="Bebas Neue"/>
              </a:defRPr>
            </a:lvl6pPr>
            <a:lvl7pPr lvl="6" algn="r" rtl="0">
              <a:lnSpc>
                <a:spcPct val="100000"/>
              </a:lnSpc>
              <a:spcBef>
                <a:spcPts val="1600"/>
              </a:spcBef>
              <a:spcAft>
                <a:spcPts val="0"/>
              </a:spcAft>
              <a:buNone/>
              <a:defRPr sz="2400">
                <a:solidFill>
                  <a:schemeClr val="lt1"/>
                </a:solidFill>
                <a:latin typeface="Bebas Neue"/>
                <a:ea typeface="Bebas Neue"/>
                <a:cs typeface="Bebas Neue"/>
                <a:sym typeface="Bebas Neue"/>
              </a:defRPr>
            </a:lvl7pPr>
            <a:lvl8pPr lvl="7" algn="r" rtl="0">
              <a:lnSpc>
                <a:spcPct val="100000"/>
              </a:lnSpc>
              <a:spcBef>
                <a:spcPts val="1600"/>
              </a:spcBef>
              <a:spcAft>
                <a:spcPts val="0"/>
              </a:spcAft>
              <a:buNone/>
              <a:defRPr sz="2400">
                <a:solidFill>
                  <a:schemeClr val="lt1"/>
                </a:solidFill>
                <a:latin typeface="Bebas Neue"/>
                <a:ea typeface="Bebas Neue"/>
                <a:cs typeface="Bebas Neue"/>
                <a:sym typeface="Bebas Neue"/>
              </a:defRPr>
            </a:lvl8pPr>
            <a:lvl9pPr lvl="8" algn="r" rtl="0">
              <a:lnSpc>
                <a:spcPct val="100000"/>
              </a:lnSpc>
              <a:spcBef>
                <a:spcPts val="1600"/>
              </a:spcBef>
              <a:spcAft>
                <a:spcPts val="1600"/>
              </a:spcAft>
              <a:buNone/>
              <a:defRPr sz="2400">
                <a:solidFill>
                  <a:schemeClr val="lt1"/>
                </a:solidFill>
                <a:latin typeface="Bebas Neue"/>
                <a:ea typeface="Bebas Neue"/>
                <a:cs typeface="Bebas Neue"/>
                <a:sym typeface="Bebas Neue"/>
              </a:defRPr>
            </a:lvl9pPr>
          </a:lstStyle>
          <a:p>
            <a:endParaRPr/>
          </a:p>
        </p:txBody>
      </p:sp>
      <p:sp>
        <p:nvSpPr>
          <p:cNvPr id="103" name="Google Shape;103;p16"/>
          <p:cNvSpPr txBox="1">
            <a:spLocks noGrp="1"/>
          </p:cNvSpPr>
          <p:nvPr>
            <p:ph type="subTitle" idx="4"/>
          </p:nvPr>
        </p:nvSpPr>
        <p:spPr>
          <a:xfrm>
            <a:off x="4820362" y="2157208"/>
            <a:ext cx="3606300" cy="7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04" name="Google Shape;104;p16"/>
          <p:cNvSpPr txBox="1">
            <a:spLocks noGrp="1"/>
          </p:cNvSpPr>
          <p:nvPr>
            <p:ph type="subTitle" idx="5"/>
          </p:nvPr>
        </p:nvSpPr>
        <p:spPr>
          <a:xfrm>
            <a:off x="4820382" y="2954974"/>
            <a:ext cx="3606300" cy="7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05" name="Google Shape;105;p16"/>
          <p:cNvSpPr txBox="1">
            <a:spLocks noGrp="1"/>
          </p:cNvSpPr>
          <p:nvPr>
            <p:ph type="subTitle" idx="6"/>
          </p:nvPr>
        </p:nvSpPr>
        <p:spPr>
          <a:xfrm>
            <a:off x="4820322" y="1359442"/>
            <a:ext cx="3606300" cy="7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06" name="Google Shape;106;p16"/>
          <p:cNvSpPr txBox="1">
            <a:spLocks noGrp="1"/>
          </p:cNvSpPr>
          <p:nvPr>
            <p:ph type="subTitle" idx="7"/>
          </p:nvPr>
        </p:nvSpPr>
        <p:spPr>
          <a:xfrm>
            <a:off x="3874927" y="3752740"/>
            <a:ext cx="697800" cy="7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2400">
                <a:solidFill>
                  <a:schemeClr val="lt1"/>
                </a:solidFill>
                <a:latin typeface="Bebas Neue"/>
                <a:ea typeface="Bebas Neue"/>
                <a:cs typeface="Bebas Neue"/>
                <a:sym typeface="Bebas Neue"/>
              </a:defRPr>
            </a:lvl1pPr>
            <a:lvl2pPr lvl="1" algn="r" rtl="0">
              <a:lnSpc>
                <a:spcPct val="100000"/>
              </a:lnSpc>
              <a:spcBef>
                <a:spcPts val="1600"/>
              </a:spcBef>
              <a:spcAft>
                <a:spcPts val="0"/>
              </a:spcAft>
              <a:buNone/>
              <a:defRPr sz="2400">
                <a:solidFill>
                  <a:schemeClr val="lt1"/>
                </a:solidFill>
                <a:latin typeface="Bebas Neue"/>
                <a:ea typeface="Bebas Neue"/>
                <a:cs typeface="Bebas Neue"/>
                <a:sym typeface="Bebas Neue"/>
              </a:defRPr>
            </a:lvl2pPr>
            <a:lvl3pPr lvl="2" algn="r" rtl="0">
              <a:lnSpc>
                <a:spcPct val="100000"/>
              </a:lnSpc>
              <a:spcBef>
                <a:spcPts val="1600"/>
              </a:spcBef>
              <a:spcAft>
                <a:spcPts val="0"/>
              </a:spcAft>
              <a:buNone/>
              <a:defRPr sz="2400">
                <a:solidFill>
                  <a:schemeClr val="lt1"/>
                </a:solidFill>
                <a:latin typeface="Bebas Neue"/>
                <a:ea typeface="Bebas Neue"/>
                <a:cs typeface="Bebas Neue"/>
                <a:sym typeface="Bebas Neue"/>
              </a:defRPr>
            </a:lvl3pPr>
            <a:lvl4pPr lvl="3" algn="r" rtl="0">
              <a:lnSpc>
                <a:spcPct val="100000"/>
              </a:lnSpc>
              <a:spcBef>
                <a:spcPts val="1600"/>
              </a:spcBef>
              <a:spcAft>
                <a:spcPts val="0"/>
              </a:spcAft>
              <a:buNone/>
              <a:defRPr sz="2400">
                <a:solidFill>
                  <a:schemeClr val="lt1"/>
                </a:solidFill>
                <a:latin typeface="Bebas Neue"/>
                <a:ea typeface="Bebas Neue"/>
                <a:cs typeface="Bebas Neue"/>
                <a:sym typeface="Bebas Neue"/>
              </a:defRPr>
            </a:lvl4pPr>
            <a:lvl5pPr lvl="4" algn="r" rtl="0">
              <a:lnSpc>
                <a:spcPct val="100000"/>
              </a:lnSpc>
              <a:spcBef>
                <a:spcPts val="1600"/>
              </a:spcBef>
              <a:spcAft>
                <a:spcPts val="0"/>
              </a:spcAft>
              <a:buNone/>
              <a:defRPr sz="2400">
                <a:solidFill>
                  <a:schemeClr val="lt1"/>
                </a:solidFill>
                <a:latin typeface="Bebas Neue"/>
                <a:ea typeface="Bebas Neue"/>
                <a:cs typeface="Bebas Neue"/>
                <a:sym typeface="Bebas Neue"/>
              </a:defRPr>
            </a:lvl5pPr>
            <a:lvl6pPr lvl="5" algn="r" rtl="0">
              <a:lnSpc>
                <a:spcPct val="100000"/>
              </a:lnSpc>
              <a:spcBef>
                <a:spcPts val="1600"/>
              </a:spcBef>
              <a:spcAft>
                <a:spcPts val="0"/>
              </a:spcAft>
              <a:buNone/>
              <a:defRPr sz="2400">
                <a:solidFill>
                  <a:schemeClr val="lt1"/>
                </a:solidFill>
                <a:latin typeface="Bebas Neue"/>
                <a:ea typeface="Bebas Neue"/>
                <a:cs typeface="Bebas Neue"/>
                <a:sym typeface="Bebas Neue"/>
              </a:defRPr>
            </a:lvl6pPr>
            <a:lvl7pPr lvl="6" algn="r" rtl="0">
              <a:lnSpc>
                <a:spcPct val="100000"/>
              </a:lnSpc>
              <a:spcBef>
                <a:spcPts val="1600"/>
              </a:spcBef>
              <a:spcAft>
                <a:spcPts val="0"/>
              </a:spcAft>
              <a:buNone/>
              <a:defRPr sz="2400">
                <a:solidFill>
                  <a:schemeClr val="lt1"/>
                </a:solidFill>
                <a:latin typeface="Bebas Neue"/>
                <a:ea typeface="Bebas Neue"/>
                <a:cs typeface="Bebas Neue"/>
                <a:sym typeface="Bebas Neue"/>
              </a:defRPr>
            </a:lvl7pPr>
            <a:lvl8pPr lvl="7" algn="r" rtl="0">
              <a:lnSpc>
                <a:spcPct val="100000"/>
              </a:lnSpc>
              <a:spcBef>
                <a:spcPts val="1600"/>
              </a:spcBef>
              <a:spcAft>
                <a:spcPts val="0"/>
              </a:spcAft>
              <a:buNone/>
              <a:defRPr sz="2400">
                <a:solidFill>
                  <a:schemeClr val="lt1"/>
                </a:solidFill>
                <a:latin typeface="Bebas Neue"/>
                <a:ea typeface="Bebas Neue"/>
                <a:cs typeface="Bebas Neue"/>
                <a:sym typeface="Bebas Neue"/>
              </a:defRPr>
            </a:lvl8pPr>
            <a:lvl9pPr lvl="8" algn="r" rtl="0">
              <a:lnSpc>
                <a:spcPct val="100000"/>
              </a:lnSpc>
              <a:spcBef>
                <a:spcPts val="1600"/>
              </a:spcBef>
              <a:spcAft>
                <a:spcPts val="1600"/>
              </a:spcAft>
              <a:buNone/>
              <a:defRPr sz="2400">
                <a:solidFill>
                  <a:schemeClr val="lt1"/>
                </a:solidFill>
                <a:latin typeface="Bebas Neue"/>
                <a:ea typeface="Bebas Neue"/>
                <a:cs typeface="Bebas Neue"/>
                <a:sym typeface="Bebas Neue"/>
              </a:defRPr>
            </a:lvl9pPr>
          </a:lstStyle>
          <a:p>
            <a:endParaRPr/>
          </a:p>
        </p:txBody>
      </p:sp>
      <p:sp>
        <p:nvSpPr>
          <p:cNvPr id="107" name="Google Shape;107;p16"/>
          <p:cNvSpPr txBox="1">
            <a:spLocks noGrp="1"/>
          </p:cNvSpPr>
          <p:nvPr>
            <p:ph type="subTitle" idx="8"/>
          </p:nvPr>
        </p:nvSpPr>
        <p:spPr>
          <a:xfrm>
            <a:off x="4820382" y="3752740"/>
            <a:ext cx="3606300" cy="7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numbers">
  <p:cSld name="CUSTOM_8_1_1">
    <p:bg>
      <p:bgPr>
        <a:solidFill>
          <a:schemeClr val="lt1"/>
        </a:solidFill>
        <a:effectLst/>
      </p:bgPr>
    </p:bg>
    <p:spTree>
      <p:nvGrpSpPr>
        <p:cNvPr id="1" name="Shape 119"/>
        <p:cNvGrpSpPr/>
        <p:nvPr/>
      </p:nvGrpSpPr>
      <p:grpSpPr>
        <a:xfrm>
          <a:off x="0" y="0"/>
          <a:ext cx="0" cy="0"/>
          <a:chOff x="0" y="0"/>
          <a:chExt cx="0" cy="0"/>
        </a:xfrm>
      </p:grpSpPr>
      <p:grpSp>
        <p:nvGrpSpPr>
          <p:cNvPr id="120" name="Google Shape;120;p18"/>
          <p:cNvGrpSpPr/>
          <p:nvPr/>
        </p:nvGrpSpPr>
        <p:grpSpPr>
          <a:xfrm>
            <a:off x="2460905" y="-617058"/>
            <a:ext cx="6683084" cy="7426264"/>
            <a:chOff x="2068655" y="-617058"/>
            <a:chExt cx="6683084" cy="7426264"/>
          </a:xfrm>
        </p:grpSpPr>
        <p:sp>
          <p:nvSpPr>
            <p:cNvPr id="121" name="Google Shape;121;p18"/>
            <p:cNvSpPr/>
            <p:nvPr/>
          </p:nvSpPr>
          <p:spPr>
            <a:xfrm rot="-9879004">
              <a:off x="2973575"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8"/>
            <p:cNvSpPr/>
            <p:nvPr/>
          </p:nvSpPr>
          <p:spPr>
            <a:xfrm>
              <a:off x="4176739" y="-10650"/>
              <a:ext cx="4575000" cy="5154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 name="Google Shape;123;p18"/>
          <p:cNvSpPr txBox="1">
            <a:spLocks noGrp="1"/>
          </p:cNvSpPr>
          <p:nvPr>
            <p:ph type="subTitle" idx="1"/>
          </p:nvPr>
        </p:nvSpPr>
        <p:spPr>
          <a:xfrm>
            <a:off x="5374400" y="3539400"/>
            <a:ext cx="3070200" cy="6708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1600"/>
              </a:spcBef>
              <a:spcAft>
                <a:spcPts val="0"/>
              </a:spcAft>
              <a:buNone/>
              <a:defRPr sz="1400"/>
            </a:lvl2pPr>
            <a:lvl3pPr lvl="2" algn="r" rtl="0">
              <a:lnSpc>
                <a:spcPct val="100000"/>
              </a:lnSpc>
              <a:spcBef>
                <a:spcPts val="1600"/>
              </a:spcBef>
              <a:spcAft>
                <a:spcPts val="0"/>
              </a:spcAft>
              <a:buNone/>
              <a:defRPr sz="1400"/>
            </a:lvl3pPr>
            <a:lvl4pPr lvl="3" algn="r" rtl="0">
              <a:lnSpc>
                <a:spcPct val="100000"/>
              </a:lnSpc>
              <a:spcBef>
                <a:spcPts val="1600"/>
              </a:spcBef>
              <a:spcAft>
                <a:spcPts val="0"/>
              </a:spcAft>
              <a:buNone/>
              <a:defRPr sz="1400"/>
            </a:lvl4pPr>
            <a:lvl5pPr lvl="4" algn="r" rtl="0">
              <a:lnSpc>
                <a:spcPct val="100000"/>
              </a:lnSpc>
              <a:spcBef>
                <a:spcPts val="1600"/>
              </a:spcBef>
              <a:spcAft>
                <a:spcPts val="0"/>
              </a:spcAft>
              <a:buNone/>
              <a:defRPr sz="1400"/>
            </a:lvl5pPr>
            <a:lvl6pPr lvl="5" algn="r" rtl="0">
              <a:lnSpc>
                <a:spcPct val="100000"/>
              </a:lnSpc>
              <a:spcBef>
                <a:spcPts val="1600"/>
              </a:spcBef>
              <a:spcAft>
                <a:spcPts val="0"/>
              </a:spcAft>
              <a:buNone/>
              <a:defRPr sz="1400"/>
            </a:lvl6pPr>
            <a:lvl7pPr lvl="6" algn="r" rtl="0">
              <a:lnSpc>
                <a:spcPct val="100000"/>
              </a:lnSpc>
              <a:spcBef>
                <a:spcPts val="1600"/>
              </a:spcBef>
              <a:spcAft>
                <a:spcPts val="0"/>
              </a:spcAft>
              <a:buNone/>
              <a:defRPr sz="1400"/>
            </a:lvl7pPr>
            <a:lvl8pPr lvl="7" algn="r" rtl="0">
              <a:lnSpc>
                <a:spcPct val="100000"/>
              </a:lnSpc>
              <a:spcBef>
                <a:spcPts val="1600"/>
              </a:spcBef>
              <a:spcAft>
                <a:spcPts val="0"/>
              </a:spcAft>
              <a:buNone/>
              <a:defRPr sz="1400"/>
            </a:lvl8pPr>
            <a:lvl9pPr lvl="8" algn="r" rtl="0">
              <a:lnSpc>
                <a:spcPct val="100000"/>
              </a:lnSpc>
              <a:spcBef>
                <a:spcPts val="1600"/>
              </a:spcBef>
              <a:spcAft>
                <a:spcPts val="1600"/>
              </a:spcAft>
              <a:buNone/>
              <a:defRPr sz="1400"/>
            </a:lvl9pPr>
          </a:lstStyle>
          <a:p>
            <a:endParaRPr/>
          </a:p>
        </p:txBody>
      </p:sp>
      <p:sp>
        <p:nvSpPr>
          <p:cNvPr id="124" name="Google Shape;124;p18"/>
          <p:cNvSpPr txBox="1">
            <a:spLocks noGrp="1"/>
          </p:cNvSpPr>
          <p:nvPr>
            <p:ph type="title" hasCustomPrompt="1"/>
          </p:nvPr>
        </p:nvSpPr>
        <p:spPr>
          <a:xfrm>
            <a:off x="3556275" y="2982725"/>
            <a:ext cx="4888200" cy="7824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accent1"/>
              </a:buClr>
              <a:buSzPts val="6000"/>
              <a:buNone/>
              <a:defRPr sz="6000" b="0">
                <a:solidFill>
                  <a:schemeClr val="lt1"/>
                </a:solidFill>
              </a:defRPr>
            </a:lvl1pPr>
            <a:lvl2pPr lvl="1" algn="ctr" rtl="0">
              <a:spcBef>
                <a:spcPts val="0"/>
              </a:spcBef>
              <a:spcAft>
                <a:spcPts val="0"/>
              </a:spcAft>
              <a:buClr>
                <a:schemeClr val="accent1"/>
              </a:buClr>
              <a:buSzPts val="6000"/>
              <a:buNone/>
              <a:defRPr sz="6000">
                <a:solidFill>
                  <a:schemeClr val="accent1"/>
                </a:solidFill>
              </a:defRPr>
            </a:lvl2pPr>
            <a:lvl3pPr lvl="2" algn="ctr" rtl="0">
              <a:spcBef>
                <a:spcPts val="0"/>
              </a:spcBef>
              <a:spcAft>
                <a:spcPts val="0"/>
              </a:spcAft>
              <a:buClr>
                <a:schemeClr val="accent1"/>
              </a:buClr>
              <a:buSzPts val="6000"/>
              <a:buNone/>
              <a:defRPr sz="6000">
                <a:solidFill>
                  <a:schemeClr val="accent1"/>
                </a:solidFill>
              </a:defRPr>
            </a:lvl3pPr>
            <a:lvl4pPr lvl="3" algn="ctr" rtl="0">
              <a:spcBef>
                <a:spcPts val="0"/>
              </a:spcBef>
              <a:spcAft>
                <a:spcPts val="0"/>
              </a:spcAft>
              <a:buClr>
                <a:schemeClr val="accent1"/>
              </a:buClr>
              <a:buSzPts val="6000"/>
              <a:buNone/>
              <a:defRPr sz="6000">
                <a:solidFill>
                  <a:schemeClr val="accent1"/>
                </a:solidFill>
              </a:defRPr>
            </a:lvl4pPr>
            <a:lvl5pPr lvl="4" algn="ctr" rtl="0">
              <a:spcBef>
                <a:spcPts val="0"/>
              </a:spcBef>
              <a:spcAft>
                <a:spcPts val="0"/>
              </a:spcAft>
              <a:buClr>
                <a:schemeClr val="accent1"/>
              </a:buClr>
              <a:buSzPts val="6000"/>
              <a:buNone/>
              <a:defRPr sz="6000">
                <a:solidFill>
                  <a:schemeClr val="accent1"/>
                </a:solidFill>
              </a:defRPr>
            </a:lvl5pPr>
            <a:lvl6pPr lvl="5" algn="ctr" rtl="0">
              <a:spcBef>
                <a:spcPts val="0"/>
              </a:spcBef>
              <a:spcAft>
                <a:spcPts val="0"/>
              </a:spcAft>
              <a:buClr>
                <a:schemeClr val="accent1"/>
              </a:buClr>
              <a:buSzPts val="6000"/>
              <a:buNone/>
              <a:defRPr sz="6000">
                <a:solidFill>
                  <a:schemeClr val="accent1"/>
                </a:solidFill>
              </a:defRPr>
            </a:lvl6pPr>
            <a:lvl7pPr lvl="6" algn="ctr" rtl="0">
              <a:spcBef>
                <a:spcPts val="0"/>
              </a:spcBef>
              <a:spcAft>
                <a:spcPts val="0"/>
              </a:spcAft>
              <a:buClr>
                <a:schemeClr val="accent1"/>
              </a:buClr>
              <a:buSzPts val="6000"/>
              <a:buNone/>
              <a:defRPr sz="6000">
                <a:solidFill>
                  <a:schemeClr val="accent1"/>
                </a:solidFill>
              </a:defRPr>
            </a:lvl7pPr>
            <a:lvl8pPr lvl="7" algn="ctr" rtl="0">
              <a:spcBef>
                <a:spcPts val="0"/>
              </a:spcBef>
              <a:spcAft>
                <a:spcPts val="0"/>
              </a:spcAft>
              <a:buClr>
                <a:schemeClr val="accent1"/>
              </a:buClr>
              <a:buSzPts val="6000"/>
              <a:buNone/>
              <a:defRPr sz="6000">
                <a:solidFill>
                  <a:schemeClr val="accent1"/>
                </a:solidFill>
              </a:defRPr>
            </a:lvl8pPr>
            <a:lvl9pPr lvl="8" algn="ctr" rtl="0">
              <a:spcBef>
                <a:spcPts val="0"/>
              </a:spcBef>
              <a:spcAft>
                <a:spcPts val="0"/>
              </a:spcAft>
              <a:buClr>
                <a:schemeClr val="accent1"/>
              </a:buClr>
              <a:buSzPts val="6000"/>
              <a:buNone/>
              <a:defRPr sz="6000">
                <a:solidFill>
                  <a:schemeClr val="accent1"/>
                </a:solidFill>
              </a:defRPr>
            </a:lvl9pPr>
          </a:lstStyle>
          <a:p>
            <a:r>
              <a:t>xx%</a:t>
            </a:r>
          </a:p>
        </p:txBody>
      </p:sp>
      <p:sp>
        <p:nvSpPr>
          <p:cNvPr id="125" name="Google Shape;125;p18"/>
          <p:cNvSpPr txBox="1">
            <a:spLocks noGrp="1"/>
          </p:cNvSpPr>
          <p:nvPr>
            <p:ph type="subTitle" idx="2"/>
          </p:nvPr>
        </p:nvSpPr>
        <p:spPr>
          <a:xfrm>
            <a:off x="5374400" y="1694050"/>
            <a:ext cx="3070200" cy="6708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1600"/>
              </a:spcBef>
              <a:spcAft>
                <a:spcPts val="0"/>
              </a:spcAft>
              <a:buNone/>
              <a:defRPr sz="1400"/>
            </a:lvl2pPr>
            <a:lvl3pPr lvl="2" algn="r" rtl="0">
              <a:lnSpc>
                <a:spcPct val="100000"/>
              </a:lnSpc>
              <a:spcBef>
                <a:spcPts val="1600"/>
              </a:spcBef>
              <a:spcAft>
                <a:spcPts val="0"/>
              </a:spcAft>
              <a:buNone/>
              <a:defRPr sz="1400"/>
            </a:lvl3pPr>
            <a:lvl4pPr lvl="3" algn="r" rtl="0">
              <a:lnSpc>
                <a:spcPct val="100000"/>
              </a:lnSpc>
              <a:spcBef>
                <a:spcPts val="1600"/>
              </a:spcBef>
              <a:spcAft>
                <a:spcPts val="0"/>
              </a:spcAft>
              <a:buNone/>
              <a:defRPr sz="1400"/>
            </a:lvl4pPr>
            <a:lvl5pPr lvl="4" algn="r" rtl="0">
              <a:lnSpc>
                <a:spcPct val="100000"/>
              </a:lnSpc>
              <a:spcBef>
                <a:spcPts val="1600"/>
              </a:spcBef>
              <a:spcAft>
                <a:spcPts val="0"/>
              </a:spcAft>
              <a:buNone/>
              <a:defRPr sz="1400"/>
            </a:lvl5pPr>
            <a:lvl6pPr lvl="5" algn="r" rtl="0">
              <a:lnSpc>
                <a:spcPct val="100000"/>
              </a:lnSpc>
              <a:spcBef>
                <a:spcPts val="1600"/>
              </a:spcBef>
              <a:spcAft>
                <a:spcPts val="0"/>
              </a:spcAft>
              <a:buNone/>
              <a:defRPr sz="1400"/>
            </a:lvl6pPr>
            <a:lvl7pPr lvl="6" algn="r" rtl="0">
              <a:lnSpc>
                <a:spcPct val="100000"/>
              </a:lnSpc>
              <a:spcBef>
                <a:spcPts val="1600"/>
              </a:spcBef>
              <a:spcAft>
                <a:spcPts val="0"/>
              </a:spcAft>
              <a:buNone/>
              <a:defRPr sz="1400"/>
            </a:lvl7pPr>
            <a:lvl8pPr lvl="7" algn="r" rtl="0">
              <a:lnSpc>
                <a:spcPct val="100000"/>
              </a:lnSpc>
              <a:spcBef>
                <a:spcPts val="1600"/>
              </a:spcBef>
              <a:spcAft>
                <a:spcPts val="0"/>
              </a:spcAft>
              <a:buNone/>
              <a:defRPr sz="1400"/>
            </a:lvl8pPr>
            <a:lvl9pPr lvl="8" algn="r" rtl="0">
              <a:lnSpc>
                <a:spcPct val="100000"/>
              </a:lnSpc>
              <a:spcBef>
                <a:spcPts val="1600"/>
              </a:spcBef>
              <a:spcAft>
                <a:spcPts val="1600"/>
              </a:spcAft>
              <a:buNone/>
              <a:defRPr sz="1400"/>
            </a:lvl9pPr>
          </a:lstStyle>
          <a:p>
            <a:endParaRPr/>
          </a:p>
        </p:txBody>
      </p:sp>
      <p:sp>
        <p:nvSpPr>
          <p:cNvPr id="126" name="Google Shape;126;p18"/>
          <p:cNvSpPr txBox="1">
            <a:spLocks noGrp="1"/>
          </p:cNvSpPr>
          <p:nvPr>
            <p:ph type="title" idx="3" hasCustomPrompt="1"/>
          </p:nvPr>
        </p:nvSpPr>
        <p:spPr>
          <a:xfrm>
            <a:off x="3556275" y="1140138"/>
            <a:ext cx="4888200" cy="7824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accent1"/>
              </a:buClr>
              <a:buSzPts val="6000"/>
              <a:buNone/>
              <a:defRPr sz="6000" b="0">
                <a:solidFill>
                  <a:schemeClr val="lt1"/>
                </a:solidFill>
              </a:defRPr>
            </a:lvl1pPr>
            <a:lvl2pPr lvl="1" algn="ctr" rtl="0">
              <a:spcBef>
                <a:spcPts val="0"/>
              </a:spcBef>
              <a:spcAft>
                <a:spcPts val="0"/>
              </a:spcAft>
              <a:buClr>
                <a:schemeClr val="accent1"/>
              </a:buClr>
              <a:buSzPts val="6000"/>
              <a:buNone/>
              <a:defRPr sz="6000">
                <a:solidFill>
                  <a:schemeClr val="accent1"/>
                </a:solidFill>
              </a:defRPr>
            </a:lvl2pPr>
            <a:lvl3pPr lvl="2" algn="ctr" rtl="0">
              <a:spcBef>
                <a:spcPts val="0"/>
              </a:spcBef>
              <a:spcAft>
                <a:spcPts val="0"/>
              </a:spcAft>
              <a:buClr>
                <a:schemeClr val="accent1"/>
              </a:buClr>
              <a:buSzPts val="6000"/>
              <a:buNone/>
              <a:defRPr sz="6000">
                <a:solidFill>
                  <a:schemeClr val="accent1"/>
                </a:solidFill>
              </a:defRPr>
            </a:lvl3pPr>
            <a:lvl4pPr lvl="3" algn="ctr" rtl="0">
              <a:spcBef>
                <a:spcPts val="0"/>
              </a:spcBef>
              <a:spcAft>
                <a:spcPts val="0"/>
              </a:spcAft>
              <a:buClr>
                <a:schemeClr val="accent1"/>
              </a:buClr>
              <a:buSzPts val="6000"/>
              <a:buNone/>
              <a:defRPr sz="6000">
                <a:solidFill>
                  <a:schemeClr val="accent1"/>
                </a:solidFill>
              </a:defRPr>
            </a:lvl4pPr>
            <a:lvl5pPr lvl="4" algn="ctr" rtl="0">
              <a:spcBef>
                <a:spcPts val="0"/>
              </a:spcBef>
              <a:spcAft>
                <a:spcPts val="0"/>
              </a:spcAft>
              <a:buClr>
                <a:schemeClr val="accent1"/>
              </a:buClr>
              <a:buSzPts val="6000"/>
              <a:buNone/>
              <a:defRPr sz="6000">
                <a:solidFill>
                  <a:schemeClr val="accent1"/>
                </a:solidFill>
              </a:defRPr>
            </a:lvl5pPr>
            <a:lvl6pPr lvl="5" algn="ctr" rtl="0">
              <a:spcBef>
                <a:spcPts val="0"/>
              </a:spcBef>
              <a:spcAft>
                <a:spcPts val="0"/>
              </a:spcAft>
              <a:buClr>
                <a:schemeClr val="accent1"/>
              </a:buClr>
              <a:buSzPts val="6000"/>
              <a:buNone/>
              <a:defRPr sz="6000">
                <a:solidFill>
                  <a:schemeClr val="accent1"/>
                </a:solidFill>
              </a:defRPr>
            </a:lvl6pPr>
            <a:lvl7pPr lvl="6" algn="ctr" rtl="0">
              <a:spcBef>
                <a:spcPts val="0"/>
              </a:spcBef>
              <a:spcAft>
                <a:spcPts val="0"/>
              </a:spcAft>
              <a:buClr>
                <a:schemeClr val="accent1"/>
              </a:buClr>
              <a:buSzPts val="6000"/>
              <a:buNone/>
              <a:defRPr sz="6000">
                <a:solidFill>
                  <a:schemeClr val="accent1"/>
                </a:solidFill>
              </a:defRPr>
            </a:lvl7pPr>
            <a:lvl8pPr lvl="7" algn="ctr" rtl="0">
              <a:spcBef>
                <a:spcPts val="0"/>
              </a:spcBef>
              <a:spcAft>
                <a:spcPts val="0"/>
              </a:spcAft>
              <a:buClr>
                <a:schemeClr val="accent1"/>
              </a:buClr>
              <a:buSzPts val="6000"/>
              <a:buNone/>
              <a:defRPr sz="6000">
                <a:solidFill>
                  <a:schemeClr val="accent1"/>
                </a:solidFill>
              </a:defRPr>
            </a:lvl8pPr>
            <a:lvl9pPr lvl="8" algn="ctr" rtl="0">
              <a:spcBef>
                <a:spcPts val="0"/>
              </a:spcBef>
              <a:spcAft>
                <a:spcPts val="0"/>
              </a:spcAft>
              <a:buClr>
                <a:schemeClr val="accent1"/>
              </a:buClr>
              <a:buSzPts val="6000"/>
              <a:buNone/>
              <a:defRPr sz="6000">
                <a:solidFill>
                  <a:schemeClr val="accent1"/>
                </a:solidFill>
              </a:defRPr>
            </a:lvl9pPr>
          </a:lstStyle>
          <a:p>
            <a:r>
              <a:t>xx%</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5">
    <p:bg>
      <p:bgPr>
        <a:solidFill>
          <a:schemeClr val="lt1"/>
        </a:solidFill>
        <a:effectLst/>
      </p:bgPr>
    </p:bg>
    <p:spTree>
      <p:nvGrpSpPr>
        <p:cNvPr id="1" name="Shape 141"/>
        <p:cNvGrpSpPr/>
        <p:nvPr/>
      </p:nvGrpSpPr>
      <p:grpSpPr>
        <a:xfrm>
          <a:off x="0" y="0"/>
          <a:ext cx="0" cy="0"/>
          <a:chOff x="0" y="0"/>
          <a:chExt cx="0" cy="0"/>
        </a:xfrm>
      </p:grpSpPr>
      <p:grpSp>
        <p:nvGrpSpPr>
          <p:cNvPr id="142" name="Google Shape;142;p20"/>
          <p:cNvGrpSpPr/>
          <p:nvPr/>
        </p:nvGrpSpPr>
        <p:grpSpPr>
          <a:xfrm flipH="1">
            <a:off x="5" y="-617058"/>
            <a:ext cx="6532595" cy="7426264"/>
            <a:chOff x="2996380" y="-617058"/>
            <a:chExt cx="6532595" cy="7426264"/>
          </a:xfrm>
        </p:grpSpPr>
        <p:sp>
          <p:nvSpPr>
            <p:cNvPr id="143" name="Google Shape;143;p20"/>
            <p:cNvSpPr/>
            <p:nvPr/>
          </p:nvSpPr>
          <p:spPr>
            <a:xfrm rot="-9879004">
              <a:off x="390130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p:nvPr/>
          </p:nvSpPr>
          <p:spPr>
            <a:xfrm>
              <a:off x="4758675" y="-10650"/>
              <a:ext cx="4770300" cy="5154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20"/>
          <p:cNvSpPr txBox="1">
            <a:spLocks noGrp="1"/>
          </p:cNvSpPr>
          <p:nvPr>
            <p:ph type="title"/>
          </p:nvPr>
        </p:nvSpPr>
        <p:spPr>
          <a:xfrm>
            <a:off x="725275" y="366437"/>
            <a:ext cx="5511300" cy="13812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7200" b="0"/>
            </a:lvl1pPr>
            <a:lvl2pPr lvl="1" algn="ctr" rtl="0">
              <a:spcBef>
                <a:spcPts val="0"/>
              </a:spcBef>
              <a:spcAft>
                <a:spcPts val="0"/>
              </a:spcAft>
              <a:buSzPts val="4200"/>
              <a:buNone/>
              <a:defRPr sz="4200" b="0"/>
            </a:lvl2pPr>
            <a:lvl3pPr lvl="2" algn="ctr" rtl="0">
              <a:spcBef>
                <a:spcPts val="0"/>
              </a:spcBef>
              <a:spcAft>
                <a:spcPts val="0"/>
              </a:spcAft>
              <a:buSzPts val="4200"/>
              <a:buNone/>
              <a:defRPr sz="4200" b="0"/>
            </a:lvl3pPr>
            <a:lvl4pPr lvl="3" algn="ctr" rtl="0">
              <a:spcBef>
                <a:spcPts val="0"/>
              </a:spcBef>
              <a:spcAft>
                <a:spcPts val="0"/>
              </a:spcAft>
              <a:buSzPts val="4200"/>
              <a:buNone/>
              <a:defRPr sz="4200" b="0"/>
            </a:lvl4pPr>
            <a:lvl5pPr lvl="4" algn="ctr" rtl="0">
              <a:spcBef>
                <a:spcPts val="0"/>
              </a:spcBef>
              <a:spcAft>
                <a:spcPts val="0"/>
              </a:spcAft>
              <a:buSzPts val="4200"/>
              <a:buNone/>
              <a:defRPr sz="4200" b="0"/>
            </a:lvl5pPr>
            <a:lvl6pPr lvl="5" algn="ctr" rtl="0">
              <a:spcBef>
                <a:spcPts val="0"/>
              </a:spcBef>
              <a:spcAft>
                <a:spcPts val="0"/>
              </a:spcAft>
              <a:buSzPts val="4200"/>
              <a:buNone/>
              <a:defRPr sz="4200" b="0"/>
            </a:lvl6pPr>
            <a:lvl7pPr lvl="6" algn="ctr" rtl="0">
              <a:spcBef>
                <a:spcPts val="0"/>
              </a:spcBef>
              <a:spcAft>
                <a:spcPts val="0"/>
              </a:spcAft>
              <a:buSzPts val="4200"/>
              <a:buNone/>
              <a:defRPr sz="4200" b="0"/>
            </a:lvl7pPr>
            <a:lvl8pPr lvl="7" algn="ctr" rtl="0">
              <a:spcBef>
                <a:spcPts val="0"/>
              </a:spcBef>
              <a:spcAft>
                <a:spcPts val="0"/>
              </a:spcAft>
              <a:buSzPts val="4200"/>
              <a:buNone/>
              <a:defRPr sz="4200" b="0"/>
            </a:lvl8pPr>
            <a:lvl9pPr lvl="8" algn="ctr" rtl="0">
              <a:spcBef>
                <a:spcPts val="0"/>
              </a:spcBef>
              <a:spcAft>
                <a:spcPts val="0"/>
              </a:spcAft>
              <a:buSzPts val="4200"/>
              <a:buNone/>
              <a:defRPr sz="4200" b="0"/>
            </a:lvl9pPr>
          </a:lstStyle>
          <a:p>
            <a:endParaRPr/>
          </a:p>
        </p:txBody>
      </p:sp>
      <p:sp>
        <p:nvSpPr>
          <p:cNvPr id="146" name="Google Shape;146;p20"/>
          <p:cNvSpPr txBox="1">
            <a:spLocks noGrp="1"/>
          </p:cNvSpPr>
          <p:nvPr>
            <p:ph type="subTitle" idx="1"/>
          </p:nvPr>
        </p:nvSpPr>
        <p:spPr>
          <a:xfrm>
            <a:off x="725275" y="2268212"/>
            <a:ext cx="4322700" cy="116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7" name="Google Shape;147;p20"/>
          <p:cNvSpPr txBox="1"/>
          <p:nvPr/>
        </p:nvSpPr>
        <p:spPr>
          <a:xfrm>
            <a:off x="725275" y="3681075"/>
            <a:ext cx="3391800" cy="537600"/>
          </a:xfrm>
          <a:prstGeom prst="rect">
            <a:avLst/>
          </a:prstGeom>
          <a:noFill/>
          <a:ln>
            <a:noFill/>
          </a:ln>
        </p:spPr>
        <p:txBody>
          <a:bodyPr spcFirstLastPara="1" wrap="square" lIns="91425" tIns="0" rIns="91425" bIns="91425" anchor="t" anchorCtr="0">
            <a:noAutofit/>
          </a:bodyPr>
          <a:lstStyle/>
          <a:p>
            <a:pPr marL="0" lvl="0" indent="0" algn="l" rtl="0">
              <a:lnSpc>
                <a:spcPct val="100000"/>
              </a:lnSpc>
              <a:spcBef>
                <a:spcPts val="300"/>
              </a:spcBef>
              <a:spcAft>
                <a:spcPts val="0"/>
              </a:spcAft>
              <a:buNone/>
            </a:pPr>
            <a:r>
              <a:rPr lang="en" sz="1200">
                <a:solidFill>
                  <a:schemeClr val="dk1"/>
                </a:solidFill>
                <a:latin typeface="Didact Gothic"/>
                <a:ea typeface="Didact Gothic"/>
                <a:cs typeface="Didact Gothic"/>
                <a:sym typeface="Didact Gothic"/>
              </a:rPr>
              <a:t>CREDITS: This presentation template was created by </a:t>
            </a:r>
            <a:r>
              <a:rPr lang="en" sz="1200">
                <a:solidFill>
                  <a:schemeClr val="dk1"/>
                </a:solidFill>
                <a:uFill>
                  <a:noFill/>
                </a:uFill>
                <a:latin typeface="Didact Gothic"/>
                <a:ea typeface="Didact Gothic"/>
                <a:cs typeface="Didact Gothic"/>
                <a:sym typeface="Didact Gothic"/>
                <a:hlinkClick r:id="rId2">
                  <a:extLst>
                    <a:ext uri="{A12FA001-AC4F-418D-AE19-62706E023703}">
                      <ahyp:hlinkClr xmlns:ahyp="http://schemas.microsoft.com/office/drawing/2018/hyperlinkcolor" val="tx"/>
                    </a:ext>
                  </a:extLst>
                </a:hlinkClick>
              </a:rPr>
              <a:t>Slidesgo</a:t>
            </a:r>
            <a:r>
              <a:rPr lang="en" sz="1200">
                <a:solidFill>
                  <a:schemeClr val="dk1"/>
                </a:solidFill>
                <a:latin typeface="Didact Gothic"/>
                <a:ea typeface="Didact Gothic"/>
                <a:cs typeface="Didact Gothic"/>
                <a:sym typeface="Didact Gothic"/>
              </a:rPr>
              <a:t>, including icons by </a:t>
            </a:r>
            <a:r>
              <a:rPr lang="en" sz="1200">
                <a:solidFill>
                  <a:schemeClr val="dk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Flaticon</a:t>
            </a:r>
            <a:r>
              <a:rPr lang="en" sz="1200">
                <a:solidFill>
                  <a:schemeClr val="dk1"/>
                </a:solidFill>
                <a:latin typeface="Didact Gothic"/>
                <a:ea typeface="Didact Gothic"/>
                <a:cs typeface="Didact Gothic"/>
                <a:sym typeface="Didact Gothic"/>
              </a:rPr>
              <a:t>, and infographics &amp; images by </a:t>
            </a:r>
            <a:r>
              <a:rPr lang="en" sz="1200">
                <a:solidFill>
                  <a:schemeClr val="dk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Freepik</a:t>
            </a:r>
            <a:endParaRPr sz="1200">
              <a:solidFill>
                <a:schemeClr val="dk1"/>
              </a:solidFill>
              <a:latin typeface="Didact Gothic"/>
              <a:ea typeface="Didact Gothic"/>
              <a:cs typeface="Didact Gothic"/>
              <a:sym typeface="Didact Gothic"/>
            </a:endParaRPr>
          </a:p>
          <a:p>
            <a:pPr marL="0" lvl="0" indent="0" algn="l" rtl="0">
              <a:spcBef>
                <a:spcPts val="0"/>
              </a:spcBef>
              <a:spcAft>
                <a:spcPts val="0"/>
              </a:spcAft>
              <a:buNone/>
            </a:pPr>
            <a:endParaRPr sz="1200">
              <a:solidFill>
                <a:schemeClr val="dk1"/>
              </a:solidFill>
              <a:latin typeface="Didact Gothic"/>
              <a:ea typeface="Didact Gothic"/>
              <a:cs typeface="Didact Gothic"/>
              <a:sym typeface="Didact Gothic"/>
            </a:endParaRPr>
          </a:p>
          <a:p>
            <a:pPr marL="0" lvl="0" indent="0" algn="l" rtl="0">
              <a:lnSpc>
                <a:spcPct val="115000"/>
              </a:lnSpc>
              <a:spcBef>
                <a:spcPts val="300"/>
              </a:spcBef>
              <a:spcAft>
                <a:spcPts val="0"/>
              </a:spcAft>
              <a:buNone/>
            </a:pPr>
            <a:endParaRPr sz="1200">
              <a:solidFill>
                <a:schemeClr val="dk1"/>
              </a:solidFill>
              <a:latin typeface="Didact Gothic"/>
              <a:ea typeface="Didact Gothic"/>
              <a:cs typeface="Didact Gothic"/>
              <a:sym typeface="Didact Gothic"/>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1pPr>
            <a:lvl2pPr lvl="1">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2pPr>
            <a:lvl3pPr lvl="2">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3pPr>
            <a:lvl4pPr lvl="3">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4pPr>
            <a:lvl5pPr lvl="4">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5pPr>
            <a:lvl6pPr lvl="5">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6pPr>
            <a:lvl7pPr lvl="6">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7pPr>
            <a:lvl8pPr lvl="7">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8pPr>
            <a:lvl9pPr lvl="8">
              <a:spcBef>
                <a:spcPts val="0"/>
              </a:spcBef>
              <a:spcAft>
                <a:spcPts val="0"/>
              </a:spcAft>
              <a:buClr>
                <a:schemeClr val="dk1"/>
              </a:buClr>
              <a:buSzPts val="4800"/>
              <a:buFont typeface="Bebas Neue"/>
              <a:buNone/>
              <a:defRPr sz="4800" b="1">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8" r:id="rId5"/>
    <p:sldLayoutId id="2147483661" r:id="rId6"/>
    <p:sldLayoutId id="2147483662" r:id="rId7"/>
    <p:sldLayoutId id="2147483664" r:id="rId8"/>
    <p:sldLayoutId id="2147483666" r:id="rId9"/>
    <p:sldLayoutId id="2147483667" r:id="rId10"/>
    <p:sldLayoutId id="2147483668" r:id="rId11"/>
    <p:sldLayoutId id="2147483669" r:id="rId12"/>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8"/>
        <p:cNvGrpSpPr/>
        <p:nvPr/>
      </p:nvGrpSpPr>
      <p:grpSpPr>
        <a:xfrm>
          <a:off x="0" y="0"/>
          <a:ext cx="0" cy="0"/>
          <a:chOff x="0" y="0"/>
          <a:chExt cx="0" cy="0"/>
        </a:xfrm>
      </p:grpSpPr>
      <p:sp>
        <p:nvSpPr>
          <p:cNvPr id="159" name="Google Shape;159;p26"/>
          <p:cNvSpPr txBox="1">
            <a:spLocks noGrp="1"/>
          </p:cNvSpPr>
          <p:nvPr>
            <p:ph type="subTitle" idx="1"/>
          </p:nvPr>
        </p:nvSpPr>
        <p:spPr>
          <a:xfrm>
            <a:off x="4571950" y="2486031"/>
            <a:ext cx="3872400" cy="379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Understanding How Users Interact with Food and Recipe Content</a:t>
            </a:r>
            <a:endParaRPr dirty="0"/>
          </a:p>
        </p:txBody>
      </p:sp>
      <p:sp>
        <p:nvSpPr>
          <p:cNvPr id="160" name="Google Shape;160;p26"/>
          <p:cNvSpPr txBox="1">
            <a:spLocks noGrp="1"/>
          </p:cNvSpPr>
          <p:nvPr>
            <p:ph type="ctrTitle"/>
          </p:nvPr>
        </p:nvSpPr>
        <p:spPr>
          <a:xfrm>
            <a:off x="4572000" y="1164770"/>
            <a:ext cx="3872400" cy="155076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rgbClr val="434343"/>
                </a:solidFill>
              </a:rPr>
              <a:t>Dig-In!</a:t>
            </a:r>
            <a:endParaRPr dirty="0">
              <a:solidFill>
                <a:srgbClr val="8AA899"/>
              </a:solidFill>
            </a:endParaRPr>
          </a:p>
        </p:txBody>
      </p:sp>
      <p:pic>
        <p:nvPicPr>
          <p:cNvPr id="161" name="Google Shape;161;p26"/>
          <p:cNvPicPr preferRelativeResize="0"/>
          <p:nvPr/>
        </p:nvPicPr>
        <p:blipFill rotWithShape="1">
          <a:blip r:embed="rId3">
            <a:alphaModFix/>
          </a:blip>
          <a:srcRect l="7115" r="15961"/>
          <a:stretch/>
        </p:blipFill>
        <p:spPr>
          <a:xfrm>
            <a:off x="0" y="0"/>
            <a:ext cx="4571951" cy="5143500"/>
          </a:xfrm>
          <a:prstGeom prst="rect">
            <a:avLst/>
          </a:prstGeom>
          <a:noFill/>
          <a:ln>
            <a:noFill/>
          </a:ln>
        </p:spPr>
      </p:pic>
      <p:sp>
        <p:nvSpPr>
          <p:cNvPr id="162" name="Google Shape;162;p26"/>
          <p:cNvSpPr/>
          <p:nvPr/>
        </p:nvSpPr>
        <p:spPr>
          <a:xfrm rot="-9879004">
            <a:off x="3516450"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9D9A1748-DBD6-1243-AE10-010ECD468C98}"/>
              </a:ext>
            </a:extLst>
          </p:cNvPr>
          <p:cNvSpPr txBox="1"/>
          <p:nvPr/>
        </p:nvSpPr>
        <p:spPr>
          <a:xfrm>
            <a:off x="6368145" y="4405277"/>
            <a:ext cx="2076205" cy="369332"/>
          </a:xfrm>
          <a:prstGeom prst="rect">
            <a:avLst/>
          </a:prstGeom>
          <a:noFill/>
        </p:spPr>
        <p:txBody>
          <a:bodyPr wrap="square" rtlCol="0">
            <a:spAutoFit/>
          </a:bodyPr>
          <a:lstStyle/>
          <a:p>
            <a:r>
              <a:rPr lang="en-US" sz="1800" b="1" dirty="0">
                <a:solidFill>
                  <a:schemeClr val="dk1"/>
                </a:solidFill>
                <a:latin typeface="Didact Gothic"/>
              </a:rPr>
              <a:t>By</a:t>
            </a:r>
            <a:r>
              <a:rPr lang="en-US" sz="1800" b="1" dirty="0"/>
              <a:t> </a:t>
            </a:r>
            <a:r>
              <a:rPr lang="en-US" sz="1800" b="1" dirty="0">
                <a:solidFill>
                  <a:schemeClr val="dk1"/>
                </a:solidFill>
                <a:latin typeface="Didact Gothic"/>
                <a:sym typeface="Didact Gothic"/>
              </a:rPr>
              <a:t>Jonathan</a:t>
            </a:r>
            <a:r>
              <a:rPr lang="en-US" sz="1800" b="1" dirty="0"/>
              <a:t> </a:t>
            </a:r>
            <a:r>
              <a:rPr lang="en-US" sz="1800" b="1" dirty="0">
                <a:solidFill>
                  <a:schemeClr val="dk1"/>
                </a:solidFill>
                <a:latin typeface="Didact Gothic"/>
              </a:rPr>
              <a:t>Ayala</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Suggestion/Next Steps</a:t>
            </a:r>
            <a:endParaRPr dirty="0"/>
          </a:p>
        </p:txBody>
      </p:sp>
      <p:sp>
        <p:nvSpPr>
          <p:cNvPr id="613" name="Google Shape;613;p53"/>
          <p:cNvSpPr txBox="1"/>
          <p:nvPr/>
        </p:nvSpPr>
        <p:spPr>
          <a:xfrm>
            <a:off x="1596000" y="1622350"/>
            <a:ext cx="5952000" cy="2565000"/>
          </a:xfrm>
          <a:prstGeom prst="rect">
            <a:avLst/>
          </a:prstGeom>
          <a:noFill/>
          <a:ln>
            <a:noFill/>
          </a:ln>
        </p:spPr>
        <p:txBody>
          <a:bodyPr spcFirstLastPara="1" wrap="square" lIns="91425" tIns="182875" rIns="91425" bIns="0" anchor="ctr" anchorCtr="0">
            <a:noAutofit/>
          </a:bodyPr>
          <a:lstStyle/>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Further segment the audience using demographic info (age, location, device, browser, search query, session duration).</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Didact Gothic"/>
              <a:ea typeface="Didact Gothic"/>
              <a:cs typeface="Didact Gothic"/>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In this way, market the </a:t>
            </a:r>
            <a:r>
              <a:rPr lang="en-US" sz="1600" i="1" dirty="0">
                <a:solidFill>
                  <a:schemeClr val="accent2"/>
                </a:solidFill>
                <a:latin typeface="Didact Gothic"/>
                <a:ea typeface="Didact Gothic"/>
                <a:cs typeface="Didact Gothic"/>
                <a:sym typeface="Didact Gothic"/>
              </a:rPr>
              <a:t>right</a:t>
            </a:r>
            <a:r>
              <a:rPr lang="en-US" sz="1600" dirty="0">
                <a:solidFill>
                  <a:schemeClr val="accent2"/>
                </a:solidFill>
                <a:latin typeface="Didact Gothic"/>
                <a:ea typeface="Didact Gothic"/>
                <a:cs typeface="Didact Gothic"/>
                <a:sym typeface="Didact Gothic"/>
              </a:rPr>
              <a:t> content to the right users.</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Didact Gothic"/>
              <a:ea typeface="Didact Gothic"/>
              <a:cs typeface="Didact Gothic"/>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Analyze social channel data, there’s so much opportunity for growth!</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Didact Gothic"/>
              <a:ea typeface="Didact Gothic"/>
              <a:cs typeface="Didact Gothic"/>
              <a:sym typeface="Didact Gothic"/>
            </a:endParaRPr>
          </a:p>
        </p:txBody>
      </p:sp>
    </p:spTree>
    <p:extLst>
      <p:ext uri="{BB962C8B-B14F-4D97-AF65-F5344CB8AC3E}">
        <p14:creationId xmlns:p14="http://schemas.microsoft.com/office/powerpoint/2010/main" val="35415388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7"/>
        <p:cNvGrpSpPr/>
        <p:nvPr/>
      </p:nvGrpSpPr>
      <p:grpSpPr>
        <a:xfrm>
          <a:off x="0" y="0"/>
          <a:ext cx="0" cy="0"/>
          <a:chOff x="0" y="0"/>
          <a:chExt cx="0" cy="0"/>
        </a:xfrm>
      </p:grpSpPr>
      <p:pic>
        <p:nvPicPr>
          <p:cNvPr id="618" name="Google Shape;618;p54"/>
          <p:cNvPicPr preferRelativeResize="0"/>
          <p:nvPr/>
        </p:nvPicPr>
        <p:blipFill rotWithShape="1">
          <a:blip r:embed="rId3">
            <a:alphaModFix/>
          </a:blip>
          <a:srcRect t="12502" b="12495"/>
          <a:stretch/>
        </p:blipFill>
        <p:spPr>
          <a:xfrm>
            <a:off x="4572000" y="0"/>
            <a:ext cx="4571951" cy="5143500"/>
          </a:xfrm>
          <a:prstGeom prst="rect">
            <a:avLst/>
          </a:prstGeom>
          <a:noFill/>
          <a:ln>
            <a:noFill/>
          </a:ln>
        </p:spPr>
      </p:pic>
      <p:sp>
        <p:nvSpPr>
          <p:cNvPr id="619" name="Google Shape;619;p54"/>
          <p:cNvSpPr txBox="1">
            <a:spLocks noGrp="1"/>
          </p:cNvSpPr>
          <p:nvPr>
            <p:ph type="title"/>
          </p:nvPr>
        </p:nvSpPr>
        <p:spPr>
          <a:xfrm>
            <a:off x="725275" y="366437"/>
            <a:ext cx="5511300" cy="138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 YOU!</a:t>
            </a:r>
            <a:endParaRPr dirty="0"/>
          </a:p>
        </p:txBody>
      </p:sp>
      <p:sp>
        <p:nvSpPr>
          <p:cNvPr id="620" name="Google Shape;620;p54"/>
          <p:cNvSpPr txBox="1">
            <a:spLocks noGrp="1"/>
          </p:cNvSpPr>
          <p:nvPr>
            <p:ph type="subTitle" idx="1"/>
          </p:nvPr>
        </p:nvSpPr>
        <p:spPr>
          <a:xfrm>
            <a:off x="725275" y="1719942"/>
            <a:ext cx="4322700" cy="170086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t>Do you have any questions?</a:t>
            </a:r>
          </a:p>
          <a:p>
            <a:pPr marL="0" lvl="0" indent="0" algn="l" rtl="0">
              <a:spcBef>
                <a:spcPts val="0"/>
              </a:spcBef>
              <a:spcAft>
                <a:spcPts val="0"/>
              </a:spcAft>
              <a:buClr>
                <a:schemeClr val="dk1"/>
              </a:buClr>
              <a:buSzPts val="1100"/>
              <a:buFont typeface="Arial"/>
              <a:buNone/>
            </a:pPr>
            <a:r>
              <a:rPr lang="en-US" dirty="0"/>
              <a:t>a</a:t>
            </a:r>
            <a:r>
              <a:rPr lang="en" dirty="0" err="1"/>
              <a:t>yala.jonalex@gmail.com</a:t>
            </a:r>
            <a:r>
              <a:rPr lang="en" dirty="0"/>
              <a:t> </a:t>
            </a:r>
            <a:endParaRPr dirty="0"/>
          </a:p>
          <a:p>
            <a:pPr marL="0" lvl="0" indent="0" algn="l" rtl="0">
              <a:spcBef>
                <a:spcPts val="0"/>
              </a:spcBef>
              <a:spcAft>
                <a:spcPts val="0"/>
              </a:spcAft>
              <a:buClr>
                <a:schemeClr val="dk1"/>
              </a:buClr>
              <a:buSzPts val="1100"/>
              <a:buFont typeface="Arial"/>
              <a:buNone/>
            </a:pPr>
            <a:r>
              <a:rPr lang="en" dirty="0"/>
              <a:t>(718) 354-7609 </a:t>
            </a:r>
            <a:endParaRPr dirty="0"/>
          </a:p>
          <a:p>
            <a:pPr marL="0" lvl="0" indent="0" algn="l" rtl="0">
              <a:spcBef>
                <a:spcPts val="0"/>
              </a:spcBef>
              <a:spcAft>
                <a:spcPts val="0"/>
              </a:spcAft>
              <a:buNone/>
            </a:pPr>
            <a:r>
              <a:rPr lang="en-US" dirty="0"/>
              <a:t>l</a:t>
            </a:r>
            <a:r>
              <a:rPr lang="en" dirty="0" err="1"/>
              <a:t>inkedin.com</a:t>
            </a:r>
            <a:r>
              <a:rPr lang="en" dirty="0"/>
              <a:t>/in/</a:t>
            </a:r>
            <a:r>
              <a:rPr lang="en" dirty="0" err="1"/>
              <a:t>jonayala</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 b="1" dirty="0"/>
              <a:t>Follow my code!</a:t>
            </a:r>
          </a:p>
          <a:p>
            <a:pPr marL="0" lvl="0" indent="0" algn="l" rtl="0">
              <a:spcBef>
                <a:spcPts val="0"/>
              </a:spcBef>
              <a:spcAft>
                <a:spcPts val="0"/>
              </a:spcAft>
              <a:buNone/>
            </a:pPr>
            <a:r>
              <a:rPr lang="en-US" dirty="0"/>
              <a:t>g</a:t>
            </a:r>
            <a:r>
              <a:rPr lang="en" dirty="0" err="1"/>
              <a:t>ithub.com</a:t>
            </a:r>
            <a:r>
              <a:rPr lang="en" dirty="0"/>
              <a:t>/</a:t>
            </a:r>
            <a:r>
              <a:rPr lang="en" dirty="0" err="1"/>
              <a:t>jon-ayala</a:t>
            </a:r>
            <a:endParaRPr dirty="0"/>
          </a:p>
        </p:txBody>
      </p:sp>
      <p:sp>
        <p:nvSpPr>
          <p:cNvPr id="621" name="Google Shape;621;p54"/>
          <p:cNvSpPr txBox="1"/>
          <p:nvPr/>
        </p:nvSpPr>
        <p:spPr>
          <a:xfrm>
            <a:off x="725275" y="4536440"/>
            <a:ext cx="2791500" cy="177000"/>
          </a:xfrm>
          <a:prstGeom prst="rect">
            <a:avLst/>
          </a:prstGeom>
          <a:noFill/>
          <a:ln>
            <a:noFill/>
          </a:ln>
        </p:spPr>
        <p:txBody>
          <a:bodyPr spcFirstLastPara="1" wrap="square" lIns="91425" tIns="91425" rIns="91425" bIns="0" anchor="ctr" anchorCtr="0">
            <a:noAutofit/>
          </a:bodyPr>
          <a:lstStyle/>
          <a:p>
            <a:pPr marL="0" lvl="0" indent="0" algn="l" rtl="0">
              <a:lnSpc>
                <a:spcPct val="115000"/>
              </a:lnSpc>
              <a:spcBef>
                <a:spcPts val="0"/>
              </a:spcBef>
              <a:spcAft>
                <a:spcPts val="1600"/>
              </a:spcAft>
              <a:buNone/>
            </a:pPr>
            <a:r>
              <a:rPr lang="en" sz="1000" b="1">
                <a:solidFill>
                  <a:schemeClr val="dk1"/>
                </a:solidFill>
                <a:latin typeface="Didact Gothic"/>
                <a:ea typeface="Didact Gothic"/>
                <a:cs typeface="Didact Gothic"/>
                <a:sym typeface="Didact Gothic"/>
              </a:rPr>
              <a:t>Please keep this slide for attribution</a:t>
            </a:r>
            <a:endParaRPr sz="1000" b="1">
              <a:solidFill>
                <a:schemeClr val="dk1"/>
              </a:solidFill>
              <a:latin typeface="Didact Gothic"/>
              <a:ea typeface="Didact Gothic"/>
              <a:cs typeface="Didact Gothic"/>
              <a:sym typeface="Didact Gothic"/>
            </a:endParaRPr>
          </a:p>
        </p:txBody>
      </p:sp>
      <p:grpSp>
        <p:nvGrpSpPr>
          <p:cNvPr id="627" name="Google Shape;627;p54"/>
          <p:cNvGrpSpPr/>
          <p:nvPr/>
        </p:nvGrpSpPr>
        <p:grpSpPr>
          <a:xfrm>
            <a:off x="333081" y="2400761"/>
            <a:ext cx="346056" cy="345674"/>
            <a:chOff x="3752358" y="3817349"/>
            <a:chExt cx="346056" cy="345674"/>
          </a:xfrm>
        </p:grpSpPr>
        <p:sp>
          <p:nvSpPr>
            <p:cNvPr id="628" name="Google Shape;628;p5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sp>
          <p:nvSpPr>
            <p:cNvPr id="629" name="Google Shape;629;p5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sp>
          <p:nvSpPr>
            <p:cNvPr id="630" name="Google Shape;630;p5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sp>
          <p:nvSpPr>
            <p:cNvPr id="631" name="Google Shape;631;p5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solidFill>
                  <a:schemeClr val="accent6"/>
                </a:solidFill>
              </a:endParaRPr>
            </a:p>
          </p:txBody>
        </p:sp>
      </p:grpSp>
      <p:sp>
        <p:nvSpPr>
          <p:cNvPr id="635" name="Google Shape;635;p54"/>
          <p:cNvSpPr/>
          <p:nvPr/>
        </p:nvSpPr>
        <p:spPr>
          <a:xfrm rot="9879004" flipH="1">
            <a:off x="3516566"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rgbClr val="F4F2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2"/>
        <p:cNvGrpSpPr/>
        <p:nvPr/>
      </p:nvGrpSpPr>
      <p:grpSpPr>
        <a:xfrm>
          <a:off x="0" y="0"/>
          <a:ext cx="0" cy="0"/>
          <a:chOff x="0" y="0"/>
          <a:chExt cx="0" cy="0"/>
        </a:xfrm>
      </p:grpSpPr>
      <p:sp>
        <p:nvSpPr>
          <p:cNvPr id="183" name="Google Shape;183;p29"/>
          <p:cNvSpPr txBox="1">
            <a:spLocks noGrp="1"/>
          </p:cNvSpPr>
          <p:nvPr>
            <p:ph type="subTitle" idx="1"/>
          </p:nvPr>
        </p:nvSpPr>
        <p:spPr>
          <a:xfrm flipH="1">
            <a:off x="2483630" y="900189"/>
            <a:ext cx="4215600" cy="7488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Exploring Food and Recipe content data for the week of 9/1/20 - 9/8/20.</a:t>
            </a:r>
          </a:p>
        </p:txBody>
      </p:sp>
      <p:sp>
        <p:nvSpPr>
          <p:cNvPr id="187" name="Google Shape;187;p29"/>
          <p:cNvSpPr txBox="1">
            <a:spLocks noGrp="1"/>
          </p:cNvSpPr>
          <p:nvPr>
            <p:ph type="ctrTitle"/>
          </p:nvPr>
        </p:nvSpPr>
        <p:spPr>
          <a:xfrm>
            <a:off x="2167800" y="343753"/>
            <a:ext cx="4808400" cy="51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BACKGROUND</a:t>
            </a:r>
            <a:endParaRPr dirty="0"/>
          </a:p>
        </p:txBody>
      </p:sp>
      <p:sp>
        <p:nvSpPr>
          <p:cNvPr id="23" name="Google Shape;187;p29">
            <a:extLst>
              <a:ext uri="{FF2B5EF4-FFF2-40B4-BE49-F238E27FC236}">
                <a16:creationId xmlns:a16="http://schemas.microsoft.com/office/drawing/2014/main" id="{23440010-BF99-0A42-906D-610130E39E59}"/>
              </a:ext>
            </a:extLst>
          </p:cNvPr>
          <p:cNvSpPr txBox="1">
            <a:spLocks/>
          </p:cNvSpPr>
          <p:nvPr/>
        </p:nvSpPr>
        <p:spPr>
          <a:xfrm>
            <a:off x="2167800" y="1839801"/>
            <a:ext cx="4808400" cy="519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Bebas Neue"/>
              <a:buNone/>
              <a:defRPr sz="24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2pPr>
            <a:lvl3pPr marR="0" lvl="2"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3pPr>
            <a:lvl4pPr marR="0" lvl="3"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4pPr>
            <a:lvl5pPr marR="0" lvl="4"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5pPr>
            <a:lvl6pPr marR="0" lvl="5"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6pPr>
            <a:lvl7pPr marR="0" lvl="6"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7pPr>
            <a:lvl8pPr marR="0" lvl="7"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8pPr>
            <a:lvl9pPr marR="0" lvl="8"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9pPr>
          </a:lstStyle>
          <a:p>
            <a:r>
              <a:rPr lang="en-US" dirty="0"/>
              <a:t>Objective</a:t>
            </a:r>
          </a:p>
        </p:txBody>
      </p:sp>
      <p:sp>
        <p:nvSpPr>
          <p:cNvPr id="24" name="Google Shape;187;p29">
            <a:extLst>
              <a:ext uri="{FF2B5EF4-FFF2-40B4-BE49-F238E27FC236}">
                <a16:creationId xmlns:a16="http://schemas.microsoft.com/office/drawing/2014/main" id="{C75702A2-FECC-264B-854D-925CB32ECD86}"/>
              </a:ext>
            </a:extLst>
          </p:cNvPr>
          <p:cNvSpPr txBox="1">
            <a:spLocks/>
          </p:cNvSpPr>
          <p:nvPr/>
        </p:nvSpPr>
        <p:spPr>
          <a:xfrm>
            <a:off x="2167800" y="3449912"/>
            <a:ext cx="4808400" cy="519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3600"/>
              <a:buFont typeface="Bebas Neue"/>
              <a:buNone/>
              <a:defRPr sz="24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2pPr>
            <a:lvl3pPr marR="0" lvl="2"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3pPr>
            <a:lvl4pPr marR="0" lvl="3"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4pPr>
            <a:lvl5pPr marR="0" lvl="4"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5pPr>
            <a:lvl6pPr marR="0" lvl="5"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6pPr>
            <a:lvl7pPr marR="0" lvl="6"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7pPr>
            <a:lvl8pPr marR="0" lvl="7"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8pPr>
            <a:lvl9pPr marR="0" lvl="8" algn="ctr" rtl="0">
              <a:lnSpc>
                <a:spcPct val="100000"/>
              </a:lnSpc>
              <a:spcBef>
                <a:spcPts val="0"/>
              </a:spcBef>
              <a:spcAft>
                <a:spcPts val="0"/>
              </a:spcAft>
              <a:buClr>
                <a:schemeClr val="accent2"/>
              </a:buClr>
              <a:buSzPts val="3600"/>
              <a:buFont typeface="Bebas Neue"/>
              <a:buNone/>
              <a:defRPr sz="3600" b="1" i="0" u="none" strike="noStrike" cap="none">
                <a:solidFill>
                  <a:schemeClr val="accent2"/>
                </a:solidFill>
                <a:latin typeface="Bebas Neue"/>
                <a:ea typeface="Bebas Neue"/>
                <a:cs typeface="Bebas Neue"/>
                <a:sym typeface="Bebas Neue"/>
              </a:defRPr>
            </a:lvl9pPr>
          </a:lstStyle>
          <a:p>
            <a:r>
              <a:rPr lang="en-US" dirty="0"/>
              <a:t>Note</a:t>
            </a:r>
          </a:p>
        </p:txBody>
      </p:sp>
      <p:sp>
        <p:nvSpPr>
          <p:cNvPr id="26" name="Google Shape;183;p29">
            <a:extLst>
              <a:ext uri="{FF2B5EF4-FFF2-40B4-BE49-F238E27FC236}">
                <a16:creationId xmlns:a16="http://schemas.microsoft.com/office/drawing/2014/main" id="{A30B8CBE-0F6D-F141-9AB3-729AB115DC49}"/>
              </a:ext>
            </a:extLst>
          </p:cNvPr>
          <p:cNvSpPr txBox="1">
            <a:spLocks/>
          </p:cNvSpPr>
          <p:nvPr/>
        </p:nvSpPr>
        <p:spPr>
          <a:xfrm flipH="1">
            <a:off x="2296886" y="2358881"/>
            <a:ext cx="4522086" cy="7488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1pPr>
            <a:lvl2pPr marL="914400" marR="0" lvl="1"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2pPr>
            <a:lvl3pPr marL="1371600" marR="0" lvl="2"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3pPr>
            <a:lvl4pPr marL="1828800" marR="0" lvl="3"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4pPr>
            <a:lvl5pPr marL="2286000" marR="0" lvl="4"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5pPr>
            <a:lvl6pPr marL="2743200" marR="0" lvl="5"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6pPr>
            <a:lvl7pPr marL="3200400" marR="0" lvl="6"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7pPr>
            <a:lvl8pPr marL="3657600" marR="0" lvl="7"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8pPr>
            <a:lvl9pPr marL="4114800" marR="0" lvl="8"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9pPr>
          </a:lstStyle>
          <a:p>
            <a:pPr lvl="0"/>
            <a:r>
              <a:rPr lang="en-US" dirty="0"/>
              <a:t>Generating data-driven insights and recommendations to capitalize on content and foster understanding of our users.</a:t>
            </a:r>
          </a:p>
        </p:txBody>
      </p:sp>
      <p:sp>
        <p:nvSpPr>
          <p:cNvPr id="27" name="Google Shape;183;p29">
            <a:extLst>
              <a:ext uri="{FF2B5EF4-FFF2-40B4-BE49-F238E27FC236}">
                <a16:creationId xmlns:a16="http://schemas.microsoft.com/office/drawing/2014/main" id="{62567C9B-B1F3-1D48-A92B-59E188B0D9D9}"/>
              </a:ext>
            </a:extLst>
          </p:cNvPr>
          <p:cNvSpPr txBox="1">
            <a:spLocks/>
          </p:cNvSpPr>
          <p:nvPr/>
        </p:nvSpPr>
        <p:spPr>
          <a:xfrm flipH="1">
            <a:off x="2296886" y="3882876"/>
            <a:ext cx="4679314" cy="11771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1pPr>
            <a:lvl2pPr marL="914400" marR="0" lvl="1"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2pPr>
            <a:lvl3pPr marL="1371600" marR="0" lvl="2"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3pPr>
            <a:lvl4pPr marL="1828800" marR="0" lvl="3"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4pPr>
            <a:lvl5pPr marL="2286000" marR="0" lvl="4"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5pPr>
            <a:lvl6pPr marL="2743200" marR="0" lvl="5"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6pPr>
            <a:lvl7pPr marL="3200400" marR="0" lvl="6"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7pPr>
            <a:lvl8pPr marL="3657600" marR="0" lvl="7"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8pPr>
            <a:lvl9pPr marL="4114800" marR="0" lvl="8" indent="-317500" algn="ctr" rtl="0">
              <a:lnSpc>
                <a:spcPct val="100000"/>
              </a:lnSpc>
              <a:spcBef>
                <a:spcPts val="0"/>
              </a:spcBef>
              <a:spcAft>
                <a:spcPts val="0"/>
              </a:spcAft>
              <a:buClr>
                <a:schemeClr val="dk1"/>
              </a:buClr>
              <a:buSzPts val="1400"/>
              <a:buFont typeface="Didact Gothic"/>
              <a:buNone/>
              <a:defRPr sz="1400" b="0" i="0" u="none" strike="noStrike" cap="none">
                <a:solidFill>
                  <a:schemeClr val="dk1"/>
                </a:solidFill>
                <a:latin typeface="Didact Gothic"/>
                <a:ea typeface="Didact Gothic"/>
                <a:cs typeface="Didact Gothic"/>
                <a:sym typeface="Didact Gothic"/>
              </a:defRPr>
            </a:lvl9pPr>
          </a:lstStyle>
          <a:p>
            <a:pPr lvl="0"/>
            <a:r>
              <a:rPr lang="en-US" dirty="0"/>
              <a:t>A single user generated a view on 9/8/20 and was excluded from the analyses. 9/8 appears to have been the date the data was extracted, so their User ID does not appear in the subscribers table.</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4"/>
        <p:cNvGrpSpPr/>
        <p:nvPr/>
      </p:nvGrpSpPr>
      <p:grpSpPr>
        <a:xfrm>
          <a:off x="0" y="0"/>
          <a:ext cx="0" cy="0"/>
          <a:chOff x="0" y="0"/>
          <a:chExt cx="0" cy="0"/>
        </a:xfrm>
      </p:grpSpPr>
      <p:sp>
        <p:nvSpPr>
          <p:cNvPr id="195" name="Google Shape;195;p30"/>
          <p:cNvSpPr txBox="1">
            <a:spLocks noGrp="1"/>
          </p:cNvSpPr>
          <p:nvPr>
            <p:ph type="title"/>
          </p:nvPr>
        </p:nvSpPr>
        <p:spPr>
          <a:xfrm>
            <a:off x="4581301" y="2205363"/>
            <a:ext cx="3863100" cy="1765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Exploring the </a:t>
            </a:r>
            <a:r>
              <a:rPr lang="en" dirty="0">
                <a:solidFill>
                  <a:schemeClr val="lt1"/>
                </a:solidFill>
              </a:rPr>
              <a:t>Views</a:t>
            </a:r>
            <a:endParaRPr dirty="0">
              <a:solidFill>
                <a:schemeClr val="lt1"/>
              </a:solidFill>
            </a:endParaRPr>
          </a:p>
        </p:txBody>
      </p:sp>
      <p:sp>
        <p:nvSpPr>
          <p:cNvPr id="196" name="Google Shape;196;p30"/>
          <p:cNvSpPr txBox="1">
            <a:spLocks noGrp="1"/>
          </p:cNvSpPr>
          <p:nvPr>
            <p:ph type="subTitle" idx="1"/>
          </p:nvPr>
        </p:nvSpPr>
        <p:spPr>
          <a:xfrm>
            <a:off x="3827126" y="4056650"/>
            <a:ext cx="4617300" cy="39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Food and Recipe content for 9/1/2020 – 9/8/2020</a:t>
            </a:r>
            <a:endParaRPr dirty="0"/>
          </a:p>
        </p:txBody>
      </p:sp>
      <p:sp>
        <p:nvSpPr>
          <p:cNvPr id="197" name="Google Shape;197;p30"/>
          <p:cNvSpPr txBox="1">
            <a:spLocks noGrp="1"/>
          </p:cNvSpPr>
          <p:nvPr>
            <p:ph type="title" idx="2"/>
          </p:nvPr>
        </p:nvSpPr>
        <p:spPr>
          <a:xfrm>
            <a:off x="5833532" y="481849"/>
            <a:ext cx="2610900" cy="940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01.</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7"/>
        <p:cNvGrpSpPr/>
        <p:nvPr/>
      </p:nvGrpSpPr>
      <p:grpSpPr>
        <a:xfrm>
          <a:off x="0" y="0"/>
          <a:ext cx="0" cy="0"/>
          <a:chOff x="0" y="0"/>
          <a:chExt cx="0" cy="0"/>
        </a:xfrm>
      </p:grpSpPr>
      <p:pic>
        <p:nvPicPr>
          <p:cNvPr id="208" name="Google Shape;208;p32"/>
          <p:cNvPicPr preferRelativeResize="0"/>
          <p:nvPr/>
        </p:nvPicPr>
        <p:blipFill rotWithShape="1">
          <a:blip r:embed="rId3">
            <a:alphaModFix/>
          </a:blip>
          <a:srcRect l="30955" r="24594"/>
          <a:stretch/>
        </p:blipFill>
        <p:spPr>
          <a:xfrm>
            <a:off x="0" y="0"/>
            <a:ext cx="3429006" cy="5143501"/>
          </a:xfrm>
          <a:prstGeom prst="rect">
            <a:avLst/>
          </a:prstGeom>
          <a:noFill/>
          <a:ln>
            <a:noFill/>
          </a:ln>
        </p:spPr>
      </p:pic>
      <p:sp>
        <p:nvSpPr>
          <p:cNvPr id="212" name="Google Shape;212;p32"/>
          <p:cNvSpPr txBox="1">
            <a:spLocks noGrp="1"/>
          </p:cNvSpPr>
          <p:nvPr>
            <p:ph type="subTitle" idx="5"/>
          </p:nvPr>
        </p:nvSpPr>
        <p:spPr>
          <a:xfrm>
            <a:off x="4820382" y="3444831"/>
            <a:ext cx="3606300" cy="706200"/>
          </a:xfrm>
          <a:prstGeom prst="rect">
            <a:avLst/>
          </a:prstGeom>
        </p:spPr>
        <p:txBody>
          <a:bodyPr spcFirstLastPara="1" wrap="square" lIns="91425" tIns="182875" rIns="91425" bIns="0" anchor="ctr" anchorCtr="0">
            <a:noAutofit/>
          </a:bodyPr>
          <a:lstStyle/>
          <a:p>
            <a:pPr marL="0" lvl="0" indent="0" algn="l" rtl="0">
              <a:spcBef>
                <a:spcPts val="0"/>
              </a:spcBef>
              <a:spcAft>
                <a:spcPts val="1600"/>
              </a:spcAft>
              <a:buNone/>
            </a:pPr>
            <a:r>
              <a:rPr lang="en" b="1" dirty="0"/>
              <a:t>132,662</a:t>
            </a:r>
            <a:r>
              <a:rPr lang="en" dirty="0"/>
              <a:t> total visits, with </a:t>
            </a:r>
            <a:r>
              <a:rPr lang="en" b="1" dirty="0"/>
              <a:t>18,952</a:t>
            </a:r>
            <a:r>
              <a:rPr lang="en" dirty="0"/>
              <a:t> daily views on average.</a:t>
            </a:r>
            <a:endParaRPr dirty="0"/>
          </a:p>
        </p:txBody>
      </p:sp>
      <p:sp>
        <p:nvSpPr>
          <p:cNvPr id="214" name="Google Shape;214;p32"/>
          <p:cNvSpPr txBox="1">
            <a:spLocks noGrp="1"/>
          </p:cNvSpPr>
          <p:nvPr>
            <p:ph type="ctrTitle"/>
          </p:nvPr>
        </p:nvSpPr>
        <p:spPr>
          <a:xfrm>
            <a:off x="5606143" y="-22711"/>
            <a:ext cx="2827282" cy="599654"/>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Breaking Down the Week</a:t>
            </a:r>
            <a:endParaRPr dirty="0"/>
          </a:p>
        </p:txBody>
      </p:sp>
      <p:sp>
        <p:nvSpPr>
          <p:cNvPr id="215" name="Google Shape;215;p32"/>
          <p:cNvSpPr txBox="1">
            <a:spLocks noGrp="1"/>
          </p:cNvSpPr>
          <p:nvPr>
            <p:ph type="subTitle" idx="2"/>
          </p:nvPr>
        </p:nvSpPr>
        <p:spPr>
          <a:xfrm>
            <a:off x="3874927" y="3455715"/>
            <a:ext cx="697800" cy="706200"/>
          </a:xfrm>
          <a:prstGeom prst="rect">
            <a:avLst/>
          </a:prstGeom>
        </p:spPr>
        <p:txBody>
          <a:bodyPr spcFirstLastPara="1" wrap="square" lIns="91425" tIns="182875" rIns="91425" bIns="0" anchor="ctr" anchorCtr="0">
            <a:noAutofit/>
          </a:bodyPr>
          <a:lstStyle/>
          <a:p>
            <a:pPr marL="0" lvl="0" indent="0" algn="r" rtl="0">
              <a:spcBef>
                <a:spcPts val="0"/>
              </a:spcBef>
              <a:spcAft>
                <a:spcPts val="1600"/>
              </a:spcAft>
              <a:buNone/>
            </a:pPr>
            <a:r>
              <a:rPr lang="en" dirty="0"/>
              <a:t>01.</a:t>
            </a:r>
            <a:endParaRPr dirty="0"/>
          </a:p>
        </p:txBody>
      </p:sp>
      <p:sp>
        <p:nvSpPr>
          <p:cNvPr id="216" name="Google Shape;216;p32"/>
          <p:cNvSpPr txBox="1">
            <a:spLocks noGrp="1"/>
          </p:cNvSpPr>
          <p:nvPr>
            <p:ph type="subTitle" idx="7"/>
          </p:nvPr>
        </p:nvSpPr>
        <p:spPr>
          <a:xfrm>
            <a:off x="3874927" y="4318797"/>
            <a:ext cx="697800" cy="706200"/>
          </a:xfrm>
          <a:prstGeom prst="rect">
            <a:avLst/>
          </a:prstGeom>
        </p:spPr>
        <p:txBody>
          <a:bodyPr spcFirstLastPara="1" wrap="square" lIns="91425" tIns="182875" rIns="91425" bIns="0" anchor="ctr" anchorCtr="0">
            <a:noAutofit/>
          </a:bodyPr>
          <a:lstStyle/>
          <a:p>
            <a:pPr marL="0" lvl="0" indent="0" algn="r" rtl="0">
              <a:spcBef>
                <a:spcPts val="0"/>
              </a:spcBef>
              <a:spcAft>
                <a:spcPts val="1600"/>
              </a:spcAft>
              <a:buNone/>
            </a:pPr>
            <a:r>
              <a:rPr lang="en" dirty="0"/>
              <a:t>02.</a:t>
            </a:r>
            <a:endParaRPr dirty="0"/>
          </a:p>
        </p:txBody>
      </p:sp>
      <p:sp>
        <p:nvSpPr>
          <p:cNvPr id="217" name="Google Shape;217;p32"/>
          <p:cNvSpPr txBox="1">
            <a:spLocks noGrp="1"/>
          </p:cNvSpPr>
          <p:nvPr>
            <p:ph type="subTitle" idx="8"/>
          </p:nvPr>
        </p:nvSpPr>
        <p:spPr>
          <a:xfrm>
            <a:off x="4820382" y="4297027"/>
            <a:ext cx="3606300" cy="706200"/>
          </a:xfrm>
          <a:prstGeom prst="rect">
            <a:avLst/>
          </a:prstGeom>
        </p:spPr>
        <p:txBody>
          <a:bodyPr spcFirstLastPara="1" wrap="square" lIns="91425" tIns="182875" rIns="91425" bIns="0" anchor="ctr" anchorCtr="0">
            <a:noAutofit/>
          </a:bodyPr>
          <a:lstStyle/>
          <a:p>
            <a:pPr marL="0" lvl="0" indent="0">
              <a:spcAft>
                <a:spcPts val="1600"/>
              </a:spcAft>
            </a:pPr>
            <a:r>
              <a:rPr lang="en-US" dirty="0"/>
              <a:t>Thursday (9/2), Friday (9/3), and Labor Day (9/7) were the most viewed days of the week, accounting for </a:t>
            </a:r>
            <a:r>
              <a:rPr lang="en-US" b="1" dirty="0"/>
              <a:t>74,460 (or 56%)</a:t>
            </a:r>
            <a:r>
              <a:rPr lang="en-US" dirty="0"/>
              <a:t> of total views. </a:t>
            </a:r>
            <a:endParaRPr dirty="0"/>
          </a:p>
        </p:txBody>
      </p:sp>
      <p:sp>
        <p:nvSpPr>
          <p:cNvPr id="218" name="Google Shape;218;p32"/>
          <p:cNvSpPr/>
          <p:nvPr/>
        </p:nvSpPr>
        <p:spPr>
          <a:xfrm rot="-9879004">
            <a:off x="2225050" y="-455584"/>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idact Gothic"/>
              <a:ea typeface="Didact Gothic"/>
              <a:cs typeface="Didact Gothic"/>
              <a:sym typeface="Didact Gothic"/>
            </a:endParaRPr>
          </a:p>
        </p:txBody>
      </p:sp>
      <p:pic>
        <p:nvPicPr>
          <p:cNvPr id="13" name="Picture 12" descr="Chart&#10;&#10;Description automatically generated">
            <a:extLst>
              <a:ext uri="{FF2B5EF4-FFF2-40B4-BE49-F238E27FC236}">
                <a16:creationId xmlns:a16="http://schemas.microsoft.com/office/drawing/2014/main" id="{086F16C5-E3B1-5445-BC8D-5DB6ABE38923}"/>
              </a:ext>
            </a:extLst>
          </p:cNvPr>
          <p:cNvPicPr>
            <a:picLocks noChangeAspect="1"/>
          </p:cNvPicPr>
          <p:nvPr/>
        </p:nvPicPr>
        <p:blipFill>
          <a:blip r:embed="rId4"/>
          <a:stretch>
            <a:fillRect/>
          </a:stretch>
        </p:blipFill>
        <p:spPr>
          <a:xfrm>
            <a:off x="3062064" y="403139"/>
            <a:ext cx="6081935" cy="304169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1"/>
        <p:cNvGrpSpPr/>
        <p:nvPr/>
      </p:nvGrpSpPr>
      <p:grpSpPr>
        <a:xfrm>
          <a:off x="0" y="0"/>
          <a:ext cx="0" cy="0"/>
          <a:chOff x="0" y="0"/>
          <a:chExt cx="0" cy="0"/>
        </a:xfrm>
      </p:grpSpPr>
      <p:sp>
        <p:nvSpPr>
          <p:cNvPr id="352" name="Google Shape;352;p41"/>
          <p:cNvSpPr txBox="1">
            <a:spLocks noGrp="1"/>
          </p:cNvSpPr>
          <p:nvPr>
            <p:ph type="title"/>
          </p:nvPr>
        </p:nvSpPr>
        <p:spPr>
          <a:xfrm flipH="1">
            <a:off x="725275" y="2203171"/>
            <a:ext cx="3863100" cy="1765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Analyzing </a:t>
            </a:r>
            <a:r>
              <a:rPr lang="en" dirty="0">
                <a:solidFill>
                  <a:schemeClr val="lt1"/>
                </a:solidFill>
              </a:rPr>
              <a:t>Traction</a:t>
            </a:r>
            <a:endParaRPr dirty="0">
              <a:solidFill>
                <a:schemeClr val="lt1"/>
              </a:solidFill>
            </a:endParaRPr>
          </a:p>
        </p:txBody>
      </p:sp>
      <p:sp>
        <p:nvSpPr>
          <p:cNvPr id="353" name="Google Shape;353;p41"/>
          <p:cNvSpPr txBox="1">
            <a:spLocks noGrp="1"/>
          </p:cNvSpPr>
          <p:nvPr>
            <p:ph type="subTitle" idx="1"/>
          </p:nvPr>
        </p:nvSpPr>
        <p:spPr>
          <a:xfrm flipH="1">
            <a:off x="725250" y="4056650"/>
            <a:ext cx="4617300" cy="3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Viewership by Campaign and Format</a:t>
            </a:r>
            <a:endParaRPr dirty="0"/>
          </a:p>
        </p:txBody>
      </p:sp>
      <p:sp>
        <p:nvSpPr>
          <p:cNvPr id="354" name="Google Shape;354;p41"/>
          <p:cNvSpPr txBox="1">
            <a:spLocks noGrp="1"/>
          </p:cNvSpPr>
          <p:nvPr>
            <p:ph type="title" idx="2"/>
          </p:nvPr>
        </p:nvSpPr>
        <p:spPr>
          <a:xfrm flipH="1">
            <a:off x="725250" y="478101"/>
            <a:ext cx="2610900" cy="94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Exploring Content Traction</a:t>
            </a:r>
            <a:endParaRPr dirty="0"/>
          </a:p>
        </p:txBody>
      </p:sp>
      <p:sp>
        <p:nvSpPr>
          <p:cNvPr id="613" name="Google Shape;613;p53"/>
          <p:cNvSpPr txBox="1"/>
          <p:nvPr/>
        </p:nvSpPr>
        <p:spPr>
          <a:xfrm>
            <a:off x="1596000" y="1274004"/>
            <a:ext cx="5952000" cy="3287109"/>
          </a:xfrm>
          <a:prstGeom prst="rect">
            <a:avLst/>
          </a:prstGeom>
          <a:noFill/>
          <a:ln>
            <a:noFill/>
          </a:ln>
        </p:spPr>
        <p:txBody>
          <a:bodyPr spcFirstLastPara="1" wrap="square" lIns="91425" tIns="182875" rIns="91425" bIns="0" anchor="ctr" anchorCtr="0">
            <a:noAutofit/>
          </a:bodyPr>
          <a:lstStyle/>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“Email” campaign accounts for 60% of views.</a:t>
            </a:r>
          </a:p>
          <a:p>
            <a:pPr marL="127000" lvl="0" algn="l" rtl="0">
              <a:lnSpc>
                <a:spcPct val="115000"/>
              </a:lnSpc>
              <a:spcBef>
                <a:spcPts val="0"/>
              </a:spcBef>
              <a:spcAft>
                <a:spcPts val="0"/>
              </a:spcAft>
              <a:buClr>
                <a:schemeClr val="lt1"/>
              </a:buClr>
              <a:buSzPts val="1600"/>
            </a:pPr>
            <a:endParaRPr sz="1600" dirty="0">
              <a:solidFill>
                <a:schemeClr val="accent2"/>
              </a:solidFill>
              <a:latin typeface="Didact Gothic"/>
              <a:ea typeface="Didact Gothic"/>
              <a:cs typeface="Didact Gothic"/>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39% of views had no campaign listed; considered “Organic” (users landed on webpage on their own).</a:t>
            </a:r>
          </a:p>
          <a:p>
            <a:pPr marL="127000" lvl="0" algn="l" rtl="0">
              <a:lnSpc>
                <a:spcPct val="115000"/>
              </a:lnSpc>
              <a:spcBef>
                <a:spcPts val="0"/>
              </a:spcBef>
              <a:spcAft>
                <a:spcPts val="0"/>
              </a:spcAft>
              <a:buClr>
                <a:schemeClr val="lt1"/>
              </a:buClr>
              <a:buSzPts val="1600"/>
            </a:pPr>
            <a:endParaRPr sz="1600" dirty="0">
              <a:solidFill>
                <a:schemeClr val="accent2"/>
              </a:solidFill>
              <a:latin typeface="Didact Gothic"/>
              <a:ea typeface="Didact Gothic"/>
              <a:cs typeface="Didact Gothic"/>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Recipe and List are preferred content formats for being concise; require less effort (Slideshow clicks) and focus (Video).</a:t>
            </a:r>
          </a:p>
          <a:p>
            <a:pPr marL="127000" lvl="0" algn="l" rtl="0">
              <a:lnSpc>
                <a:spcPct val="115000"/>
              </a:lnSpc>
              <a:spcBef>
                <a:spcPts val="0"/>
              </a:spcBef>
              <a:spcAft>
                <a:spcPts val="0"/>
              </a:spcAft>
              <a:buClr>
                <a:schemeClr val="lt1"/>
              </a:buClr>
              <a:buSzPts val="1600"/>
            </a:pPr>
            <a:endParaRPr lang="en-US" sz="1600" dirty="0">
              <a:solidFill>
                <a:schemeClr val="accent2"/>
              </a:solidFill>
              <a:latin typeface="Didact Gothic"/>
              <a:ea typeface="Didact Gothic"/>
              <a:cs typeface="Didact Gothic"/>
              <a:sym typeface="Didact Gothic"/>
            </a:endParaRPr>
          </a:p>
          <a:p>
            <a:pPr marL="457200" lvl="0" indent="-330200" algn="l" rtl="0">
              <a:lnSpc>
                <a:spcPct val="115000"/>
              </a:lnSpc>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Seasonally relevant articles (like “45 Easy Labor Day Recipes to Celebrate the End of Summer”) excel at drawing attention.</a:t>
            </a:r>
          </a:p>
        </p:txBody>
      </p:sp>
      <p:pic>
        <p:nvPicPr>
          <p:cNvPr id="3" name="Picture 2" descr="Table&#10;&#10;Description automatically generated">
            <a:extLst>
              <a:ext uri="{FF2B5EF4-FFF2-40B4-BE49-F238E27FC236}">
                <a16:creationId xmlns:a16="http://schemas.microsoft.com/office/drawing/2014/main" id="{D18B5142-9F41-CB43-8DCD-52508C0E891E}"/>
              </a:ext>
            </a:extLst>
          </p:cNvPr>
          <p:cNvPicPr>
            <a:picLocks noChangeAspect="1"/>
          </p:cNvPicPr>
          <p:nvPr/>
        </p:nvPicPr>
        <p:blipFill>
          <a:blip r:embed="rId4"/>
          <a:stretch>
            <a:fillRect/>
          </a:stretch>
        </p:blipFill>
        <p:spPr>
          <a:xfrm>
            <a:off x="619347" y="926927"/>
            <a:ext cx="3013199" cy="4058432"/>
          </a:xfrm>
          <a:prstGeom prst="rect">
            <a:avLst/>
          </a:prstGeom>
        </p:spPr>
      </p:pic>
      <p:pic>
        <p:nvPicPr>
          <p:cNvPr id="9" name="Picture 8" descr="Chart, bar chart&#10;&#10;Description automatically generated">
            <a:extLst>
              <a:ext uri="{FF2B5EF4-FFF2-40B4-BE49-F238E27FC236}">
                <a16:creationId xmlns:a16="http://schemas.microsoft.com/office/drawing/2014/main" id="{9BEFD97D-D05D-A74C-A651-9D76BC59F2A5}"/>
              </a:ext>
            </a:extLst>
          </p:cNvPr>
          <p:cNvPicPr>
            <a:picLocks noChangeAspect="1"/>
          </p:cNvPicPr>
          <p:nvPr/>
        </p:nvPicPr>
        <p:blipFill>
          <a:blip r:embed="rId5"/>
          <a:stretch>
            <a:fillRect/>
          </a:stretch>
        </p:blipFill>
        <p:spPr>
          <a:xfrm>
            <a:off x="3660271" y="926927"/>
            <a:ext cx="4748081" cy="4058432"/>
          </a:xfrm>
          <a:prstGeom prst="rect">
            <a:avLst/>
          </a:prstGeom>
        </p:spPr>
      </p:pic>
    </p:spTree>
    <p:extLst>
      <p:ext uri="{BB962C8B-B14F-4D97-AF65-F5344CB8AC3E}">
        <p14:creationId xmlns:p14="http://schemas.microsoft.com/office/powerpoint/2010/main" val="412308756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gtEl>
                                      </p:cBhvr>
                                    </p:animEffect>
                                    <p:set>
                                      <p:cBhvr>
                                        <p:cTn id="17" dur="1" fill="hold">
                                          <p:stCondLst>
                                            <p:cond delay="499"/>
                                          </p:stCondLst>
                                        </p:cTn>
                                        <p:tgtEl>
                                          <p:spTgt spid="3"/>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9"/>
                                        </p:tgtEl>
                                      </p:cBhvr>
                                    </p:animEffect>
                                    <p:set>
                                      <p:cBhvr>
                                        <p:cTn id="22" dur="1" fill="hold">
                                          <p:stCondLst>
                                            <p:cond delay="499"/>
                                          </p:stCondLst>
                                        </p:cTn>
                                        <p:tgtEl>
                                          <p:spTgt spid="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13"/>
                                        </p:tgtEl>
                                        <p:attrNameLst>
                                          <p:attrName>style.visibility</p:attrName>
                                        </p:attrNameLst>
                                      </p:cBhvr>
                                      <p:to>
                                        <p:strVal val="visible"/>
                                      </p:to>
                                    </p:set>
                                    <p:animEffect transition="in" filter="fade">
                                      <p:cBhvr>
                                        <p:cTn id="27" dur="500"/>
                                        <p:tgtEl>
                                          <p:spTgt spid="6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1"/>
        <p:cNvGrpSpPr/>
        <p:nvPr/>
      </p:nvGrpSpPr>
      <p:grpSpPr>
        <a:xfrm>
          <a:off x="0" y="0"/>
          <a:ext cx="0" cy="0"/>
          <a:chOff x="0" y="0"/>
          <a:chExt cx="0" cy="0"/>
        </a:xfrm>
      </p:grpSpPr>
      <p:sp>
        <p:nvSpPr>
          <p:cNvPr id="252" name="Google Shape;252;p35"/>
          <p:cNvSpPr txBox="1">
            <a:spLocks noGrp="1"/>
          </p:cNvSpPr>
          <p:nvPr>
            <p:ph type="title"/>
          </p:nvPr>
        </p:nvSpPr>
        <p:spPr>
          <a:xfrm>
            <a:off x="5477900" y="543699"/>
            <a:ext cx="2966700" cy="271112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03.</a:t>
            </a:r>
            <a:br>
              <a:rPr lang="en" dirty="0"/>
            </a:br>
            <a:r>
              <a:rPr lang="en" dirty="0"/>
              <a:t>Optimizing</a:t>
            </a:r>
            <a:br>
              <a:rPr lang="en" dirty="0"/>
            </a:br>
            <a:r>
              <a:rPr lang="en" dirty="0"/>
              <a:t> </a:t>
            </a:r>
            <a:r>
              <a:rPr lang="en" dirty="0">
                <a:solidFill>
                  <a:schemeClr val="lt1"/>
                </a:solidFill>
              </a:rPr>
              <a:t>Emails</a:t>
            </a:r>
            <a:endParaRPr dirty="0">
              <a:solidFill>
                <a:schemeClr val="lt1"/>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36"/>
        <p:cNvGrpSpPr/>
        <p:nvPr/>
      </p:nvGrpSpPr>
      <p:grpSpPr>
        <a:xfrm>
          <a:off x="0" y="0"/>
          <a:ext cx="0" cy="0"/>
          <a:chOff x="0" y="0"/>
          <a:chExt cx="0" cy="0"/>
        </a:xfrm>
      </p:grpSpPr>
      <p:pic>
        <p:nvPicPr>
          <p:cNvPr id="538" name="Google Shape;538;p46"/>
          <p:cNvPicPr preferRelativeResize="0"/>
          <p:nvPr/>
        </p:nvPicPr>
        <p:blipFill rotWithShape="1">
          <a:blip r:embed="rId3">
            <a:alphaModFix/>
          </a:blip>
          <a:srcRect t="12502" b="12495"/>
          <a:stretch/>
        </p:blipFill>
        <p:spPr>
          <a:xfrm>
            <a:off x="0" y="0"/>
            <a:ext cx="4571951" cy="5143500"/>
          </a:xfrm>
          <a:prstGeom prst="rect">
            <a:avLst/>
          </a:prstGeom>
          <a:noFill/>
          <a:ln>
            <a:noFill/>
          </a:ln>
        </p:spPr>
      </p:pic>
      <p:sp>
        <p:nvSpPr>
          <p:cNvPr id="542" name="Google Shape;542;p46"/>
          <p:cNvSpPr/>
          <p:nvPr/>
        </p:nvSpPr>
        <p:spPr>
          <a:xfrm rot="-9879004">
            <a:off x="3365825" y="-464659"/>
            <a:ext cx="2111115" cy="7121467"/>
          </a:xfrm>
          <a:custGeom>
            <a:avLst/>
            <a:gdLst/>
            <a:ahLst/>
            <a:cxnLst/>
            <a:rect l="l" t="t" r="r" b="b"/>
            <a:pathLst>
              <a:path w="22632" h="76345" extrusionOk="0">
                <a:moveTo>
                  <a:pt x="12506" y="20586"/>
                </a:moveTo>
                <a:cubicBezTo>
                  <a:pt x="12485" y="20544"/>
                  <a:pt x="12475" y="20572"/>
                  <a:pt x="12425" y="20422"/>
                </a:cubicBezTo>
                <a:cubicBezTo>
                  <a:pt x="12450" y="20405"/>
                  <a:pt x="12380" y="20265"/>
                  <a:pt x="12335" y="20111"/>
                </a:cubicBezTo>
                <a:cubicBezTo>
                  <a:pt x="12307" y="19976"/>
                  <a:pt x="12311" y="19969"/>
                  <a:pt x="12352" y="20074"/>
                </a:cubicBezTo>
                <a:cubicBezTo>
                  <a:pt x="12115" y="19257"/>
                  <a:pt x="12283" y="20077"/>
                  <a:pt x="12262" y="20108"/>
                </a:cubicBezTo>
                <a:cubicBezTo>
                  <a:pt x="12241" y="20136"/>
                  <a:pt x="12024" y="19347"/>
                  <a:pt x="12021" y="19455"/>
                </a:cubicBezTo>
                <a:cubicBezTo>
                  <a:pt x="12077" y="19662"/>
                  <a:pt x="12084" y="19647"/>
                  <a:pt x="12119" y="19749"/>
                </a:cubicBezTo>
                <a:cubicBezTo>
                  <a:pt x="12140" y="19920"/>
                  <a:pt x="12178" y="20174"/>
                  <a:pt x="12038" y="19763"/>
                </a:cubicBezTo>
                <a:cubicBezTo>
                  <a:pt x="12032" y="19665"/>
                  <a:pt x="11916" y="19320"/>
                  <a:pt x="11909" y="19365"/>
                </a:cubicBezTo>
                <a:cubicBezTo>
                  <a:pt x="11972" y="19626"/>
                  <a:pt x="11923" y="19497"/>
                  <a:pt x="11972" y="19742"/>
                </a:cubicBezTo>
                <a:cubicBezTo>
                  <a:pt x="11843" y="19228"/>
                  <a:pt x="11919" y="19700"/>
                  <a:pt x="11784" y="19135"/>
                </a:cubicBezTo>
                <a:cubicBezTo>
                  <a:pt x="11763" y="19183"/>
                  <a:pt x="11860" y="19449"/>
                  <a:pt x="11885" y="19595"/>
                </a:cubicBezTo>
                <a:cubicBezTo>
                  <a:pt x="11748" y="19190"/>
                  <a:pt x="11909" y="19679"/>
                  <a:pt x="11898" y="19739"/>
                </a:cubicBezTo>
                <a:cubicBezTo>
                  <a:pt x="11836" y="19533"/>
                  <a:pt x="11829" y="19564"/>
                  <a:pt x="11773" y="19330"/>
                </a:cubicBezTo>
                <a:cubicBezTo>
                  <a:pt x="11728" y="19299"/>
                  <a:pt x="11808" y="19644"/>
                  <a:pt x="11724" y="19452"/>
                </a:cubicBezTo>
                <a:cubicBezTo>
                  <a:pt x="11759" y="19599"/>
                  <a:pt x="11808" y="19780"/>
                  <a:pt x="11832" y="19892"/>
                </a:cubicBezTo>
                <a:cubicBezTo>
                  <a:pt x="11776" y="19794"/>
                  <a:pt x="11724" y="19697"/>
                  <a:pt x="11717" y="19811"/>
                </a:cubicBezTo>
                <a:cubicBezTo>
                  <a:pt x="11490" y="19019"/>
                  <a:pt x="11441" y="19190"/>
                  <a:pt x="11249" y="18635"/>
                </a:cubicBezTo>
                <a:cubicBezTo>
                  <a:pt x="11284" y="18761"/>
                  <a:pt x="11336" y="18929"/>
                  <a:pt x="11336" y="18956"/>
                </a:cubicBezTo>
                <a:cubicBezTo>
                  <a:pt x="11320" y="18949"/>
                  <a:pt x="11148" y="18363"/>
                  <a:pt x="11225" y="18691"/>
                </a:cubicBezTo>
                <a:cubicBezTo>
                  <a:pt x="11326" y="19054"/>
                  <a:pt x="11281" y="18785"/>
                  <a:pt x="11389" y="19183"/>
                </a:cubicBezTo>
                <a:cubicBezTo>
                  <a:pt x="11399" y="19333"/>
                  <a:pt x="11441" y="19682"/>
                  <a:pt x="11341" y="19470"/>
                </a:cubicBezTo>
                <a:cubicBezTo>
                  <a:pt x="11392" y="19567"/>
                  <a:pt x="11257" y="19051"/>
                  <a:pt x="11236" y="19016"/>
                </a:cubicBezTo>
                <a:cubicBezTo>
                  <a:pt x="11273" y="19197"/>
                  <a:pt x="11341" y="19462"/>
                  <a:pt x="11326" y="19504"/>
                </a:cubicBezTo>
                <a:cubicBezTo>
                  <a:pt x="11291" y="19362"/>
                  <a:pt x="11218" y="19114"/>
                  <a:pt x="11183" y="18967"/>
                </a:cubicBezTo>
                <a:cubicBezTo>
                  <a:pt x="11120" y="18872"/>
                  <a:pt x="11176" y="19194"/>
                  <a:pt x="11124" y="19106"/>
                </a:cubicBezTo>
                <a:cubicBezTo>
                  <a:pt x="11093" y="18988"/>
                  <a:pt x="11082" y="18935"/>
                  <a:pt x="11072" y="18880"/>
                </a:cubicBezTo>
                <a:cubicBezTo>
                  <a:pt x="11072" y="18722"/>
                  <a:pt x="11263" y="19131"/>
                  <a:pt x="11127" y="18573"/>
                </a:cubicBezTo>
                <a:cubicBezTo>
                  <a:pt x="11141" y="18792"/>
                  <a:pt x="10949" y="18328"/>
                  <a:pt x="10998" y="18698"/>
                </a:cubicBezTo>
                <a:cubicBezTo>
                  <a:pt x="10834" y="18122"/>
                  <a:pt x="10998" y="18995"/>
                  <a:pt x="10785" y="18325"/>
                </a:cubicBezTo>
                <a:cubicBezTo>
                  <a:pt x="10876" y="18872"/>
                  <a:pt x="10684" y="18621"/>
                  <a:pt x="10524" y="18241"/>
                </a:cubicBezTo>
                <a:cubicBezTo>
                  <a:pt x="10520" y="18210"/>
                  <a:pt x="10503" y="18139"/>
                  <a:pt x="10468" y="18025"/>
                </a:cubicBezTo>
                <a:cubicBezTo>
                  <a:pt x="10461" y="18056"/>
                  <a:pt x="10464" y="18126"/>
                  <a:pt x="10503" y="18286"/>
                </a:cubicBezTo>
                <a:cubicBezTo>
                  <a:pt x="10513" y="18286"/>
                  <a:pt x="10524" y="18294"/>
                  <a:pt x="10572" y="18475"/>
                </a:cubicBezTo>
                <a:cubicBezTo>
                  <a:pt x="10545" y="18534"/>
                  <a:pt x="10495" y="18405"/>
                  <a:pt x="10492" y="18489"/>
                </a:cubicBezTo>
                <a:cubicBezTo>
                  <a:pt x="10450" y="18331"/>
                  <a:pt x="10422" y="18213"/>
                  <a:pt x="10377" y="18056"/>
                </a:cubicBezTo>
                <a:cubicBezTo>
                  <a:pt x="10394" y="18248"/>
                  <a:pt x="10255" y="17763"/>
                  <a:pt x="10272" y="17959"/>
                </a:cubicBezTo>
                <a:cubicBezTo>
                  <a:pt x="10356" y="18241"/>
                  <a:pt x="10370" y="18223"/>
                  <a:pt x="10422" y="18478"/>
                </a:cubicBezTo>
                <a:cubicBezTo>
                  <a:pt x="10339" y="18181"/>
                  <a:pt x="10335" y="18241"/>
                  <a:pt x="10286" y="18098"/>
                </a:cubicBezTo>
                <a:cubicBezTo>
                  <a:pt x="10324" y="18273"/>
                  <a:pt x="10419" y="18520"/>
                  <a:pt x="10429" y="18635"/>
                </a:cubicBezTo>
                <a:cubicBezTo>
                  <a:pt x="10381" y="18614"/>
                  <a:pt x="10415" y="18737"/>
                  <a:pt x="10408" y="18859"/>
                </a:cubicBezTo>
                <a:cubicBezTo>
                  <a:pt x="10293" y="18450"/>
                  <a:pt x="10272" y="18527"/>
                  <a:pt x="10185" y="18160"/>
                </a:cubicBezTo>
                <a:cubicBezTo>
                  <a:pt x="10143" y="18150"/>
                  <a:pt x="10063" y="17912"/>
                  <a:pt x="10174" y="18363"/>
                </a:cubicBezTo>
                <a:cubicBezTo>
                  <a:pt x="10087" y="18035"/>
                  <a:pt x="10045" y="17972"/>
                  <a:pt x="9965" y="17627"/>
                </a:cubicBezTo>
                <a:cubicBezTo>
                  <a:pt x="9951" y="17619"/>
                  <a:pt x="9989" y="17763"/>
                  <a:pt x="9979" y="17766"/>
                </a:cubicBezTo>
                <a:cubicBezTo>
                  <a:pt x="10049" y="17993"/>
                  <a:pt x="10154" y="18310"/>
                  <a:pt x="10157" y="18402"/>
                </a:cubicBezTo>
                <a:cubicBezTo>
                  <a:pt x="10049" y="18276"/>
                  <a:pt x="9875" y="17983"/>
                  <a:pt x="10004" y="18590"/>
                </a:cubicBezTo>
                <a:cubicBezTo>
                  <a:pt x="9947" y="18408"/>
                  <a:pt x="9909" y="18262"/>
                  <a:pt x="9885" y="18164"/>
                </a:cubicBezTo>
                <a:cubicBezTo>
                  <a:pt x="9878" y="18181"/>
                  <a:pt x="9870" y="18196"/>
                  <a:pt x="9864" y="18210"/>
                </a:cubicBezTo>
                <a:cubicBezTo>
                  <a:pt x="9947" y="18475"/>
                  <a:pt x="9972" y="18587"/>
                  <a:pt x="9944" y="18548"/>
                </a:cubicBezTo>
                <a:cubicBezTo>
                  <a:pt x="9828" y="18098"/>
                  <a:pt x="9878" y="18373"/>
                  <a:pt x="9756" y="17944"/>
                </a:cubicBezTo>
                <a:cubicBezTo>
                  <a:pt x="9693" y="17634"/>
                  <a:pt x="9836" y="18038"/>
                  <a:pt x="9902" y="18129"/>
                </a:cubicBezTo>
                <a:cubicBezTo>
                  <a:pt x="9735" y="17501"/>
                  <a:pt x="9864" y="17658"/>
                  <a:pt x="9968" y="17972"/>
                </a:cubicBezTo>
                <a:cubicBezTo>
                  <a:pt x="9752" y="17330"/>
                  <a:pt x="9689" y="17445"/>
                  <a:pt x="9724" y="17661"/>
                </a:cubicBezTo>
                <a:cubicBezTo>
                  <a:pt x="9623" y="17442"/>
                  <a:pt x="9498" y="17131"/>
                  <a:pt x="9438" y="17107"/>
                </a:cubicBezTo>
                <a:cubicBezTo>
                  <a:pt x="9522" y="17382"/>
                  <a:pt x="9490" y="17330"/>
                  <a:pt x="9519" y="17448"/>
                </a:cubicBezTo>
                <a:cubicBezTo>
                  <a:pt x="9609" y="17770"/>
                  <a:pt x="9616" y="17738"/>
                  <a:pt x="9703" y="18063"/>
                </a:cubicBezTo>
                <a:cubicBezTo>
                  <a:pt x="9762" y="18178"/>
                  <a:pt x="9630" y="17759"/>
                  <a:pt x="9665" y="17808"/>
                </a:cubicBezTo>
                <a:cubicBezTo>
                  <a:pt x="9801" y="18318"/>
                  <a:pt x="9756" y="18028"/>
                  <a:pt x="9888" y="18510"/>
                </a:cubicBezTo>
                <a:cubicBezTo>
                  <a:pt x="9843" y="18461"/>
                  <a:pt x="9682" y="18063"/>
                  <a:pt x="9836" y="18629"/>
                </a:cubicBezTo>
                <a:cubicBezTo>
                  <a:pt x="9828" y="18642"/>
                  <a:pt x="9822" y="18660"/>
                  <a:pt x="9818" y="18674"/>
                </a:cubicBezTo>
                <a:cubicBezTo>
                  <a:pt x="9780" y="18527"/>
                  <a:pt x="9710" y="18279"/>
                  <a:pt x="9672" y="18136"/>
                </a:cubicBezTo>
                <a:cubicBezTo>
                  <a:pt x="9633" y="18133"/>
                  <a:pt x="9839" y="18681"/>
                  <a:pt x="9804" y="18702"/>
                </a:cubicBezTo>
                <a:cubicBezTo>
                  <a:pt x="9745" y="18534"/>
                  <a:pt x="9672" y="18286"/>
                  <a:pt x="9759" y="18635"/>
                </a:cubicBezTo>
                <a:cubicBezTo>
                  <a:pt x="9644" y="18310"/>
                  <a:pt x="9606" y="18056"/>
                  <a:pt x="9546" y="17906"/>
                </a:cubicBezTo>
                <a:cubicBezTo>
                  <a:pt x="9595" y="18077"/>
                  <a:pt x="9570" y="18139"/>
                  <a:pt x="9519" y="17969"/>
                </a:cubicBezTo>
                <a:cubicBezTo>
                  <a:pt x="9448" y="17735"/>
                  <a:pt x="9406" y="17574"/>
                  <a:pt x="9406" y="17535"/>
                </a:cubicBezTo>
                <a:cubicBezTo>
                  <a:pt x="9553" y="18077"/>
                  <a:pt x="9417" y="17438"/>
                  <a:pt x="9441" y="17452"/>
                </a:cubicBezTo>
                <a:cubicBezTo>
                  <a:pt x="9490" y="17598"/>
                  <a:pt x="9570" y="17867"/>
                  <a:pt x="9606" y="17948"/>
                </a:cubicBezTo>
                <a:cubicBezTo>
                  <a:pt x="9459" y="17438"/>
                  <a:pt x="9612" y="17850"/>
                  <a:pt x="9633" y="17881"/>
                </a:cubicBezTo>
                <a:cubicBezTo>
                  <a:pt x="9435" y="17218"/>
                  <a:pt x="9448" y="17400"/>
                  <a:pt x="9414" y="17340"/>
                </a:cubicBezTo>
                <a:cubicBezTo>
                  <a:pt x="9319" y="17016"/>
                  <a:pt x="9410" y="17239"/>
                  <a:pt x="9312" y="16880"/>
                </a:cubicBezTo>
                <a:cubicBezTo>
                  <a:pt x="9323" y="17002"/>
                  <a:pt x="9389" y="17323"/>
                  <a:pt x="9242" y="16865"/>
                </a:cubicBezTo>
                <a:cubicBezTo>
                  <a:pt x="9319" y="17134"/>
                  <a:pt x="9187" y="16823"/>
                  <a:pt x="9347" y="17326"/>
                </a:cubicBezTo>
                <a:cubicBezTo>
                  <a:pt x="9400" y="17445"/>
                  <a:pt x="9284" y="16999"/>
                  <a:pt x="9368" y="17271"/>
                </a:cubicBezTo>
                <a:cubicBezTo>
                  <a:pt x="9487" y="17770"/>
                  <a:pt x="9323" y="17263"/>
                  <a:pt x="9271" y="17155"/>
                </a:cubicBezTo>
                <a:cubicBezTo>
                  <a:pt x="9361" y="17504"/>
                  <a:pt x="9305" y="17208"/>
                  <a:pt x="9400" y="17553"/>
                </a:cubicBezTo>
                <a:cubicBezTo>
                  <a:pt x="9393" y="17561"/>
                  <a:pt x="9417" y="17648"/>
                  <a:pt x="9421" y="17675"/>
                </a:cubicBezTo>
                <a:cubicBezTo>
                  <a:pt x="9406" y="17752"/>
                  <a:pt x="9337" y="17529"/>
                  <a:pt x="9232" y="17246"/>
                </a:cubicBezTo>
                <a:cubicBezTo>
                  <a:pt x="9235" y="17334"/>
                  <a:pt x="9284" y="17396"/>
                  <a:pt x="9326" y="17550"/>
                </a:cubicBezTo>
                <a:cubicBezTo>
                  <a:pt x="9319" y="17561"/>
                  <a:pt x="9330" y="17619"/>
                  <a:pt x="9343" y="17682"/>
                </a:cubicBezTo>
                <a:cubicBezTo>
                  <a:pt x="9312" y="17606"/>
                  <a:pt x="9288" y="17556"/>
                  <a:pt x="9211" y="17295"/>
                </a:cubicBezTo>
                <a:cubicBezTo>
                  <a:pt x="9131" y="17023"/>
                  <a:pt x="9204" y="17176"/>
                  <a:pt x="9103" y="16852"/>
                </a:cubicBezTo>
                <a:cubicBezTo>
                  <a:pt x="9110" y="16967"/>
                  <a:pt x="9113" y="17005"/>
                  <a:pt x="9040" y="16820"/>
                </a:cubicBezTo>
                <a:cubicBezTo>
                  <a:pt x="9058" y="16932"/>
                  <a:pt x="9163" y="17277"/>
                  <a:pt x="9142" y="17281"/>
                </a:cubicBezTo>
                <a:cubicBezTo>
                  <a:pt x="9124" y="17267"/>
                  <a:pt x="9050" y="17019"/>
                  <a:pt x="9037" y="17005"/>
                </a:cubicBezTo>
                <a:cubicBezTo>
                  <a:pt x="9075" y="17173"/>
                  <a:pt x="9085" y="17344"/>
                  <a:pt x="8987" y="17117"/>
                </a:cubicBezTo>
                <a:cubicBezTo>
                  <a:pt x="9044" y="17326"/>
                  <a:pt x="9054" y="17417"/>
                  <a:pt x="9089" y="17577"/>
                </a:cubicBezTo>
                <a:cubicBezTo>
                  <a:pt x="9142" y="17637"/>
                  <a:pt x="9079" y="17382"/>
                  <a:pt x="9187" y="17703"/>
                </a:cubicBezTo>
                <a:cubicBezTo>
                  <a:pt x="9197" y="17766"/>
                  <a:pt x="9211" y="17836"/>
                  <a:pt x="9235" y="17938"/>
                </a:cubicBezTo>
                <a:cubicBezTo>
                  <a:pt x="9250" y="17933"/>
                  <a:pt x="9200" y="17749"/>
                  <a:pt x="9194" y="17686"/>
                </a:cubicBezTo>
                <a:cubicBezTo>
                  <a:pt x="9375" y="18335"/>
                  <a:pt x="9242" y="17711"/>
                  <a:pt x="9312" y="17933"/>
                </a:cubicBezTo>
                <a:cubicBezTo>
                  <a:pt x="9351" y="18077"/>
                  <a:pt x="9364" y="18143"/>
                  <a:pt x="9431" y="18356"/>
                </a:cubicBezTo>
                <a:cubicBezTo>
                  <a:pt x="9375" y="18038"/>
                  <a:pt x="9372" y="17833"/>
                  <a:pt x="9560" y="18402"/>
                </a:cubicBezTo>
                <a:cubicBezTo>
                  <a:pt x="9379" y="17794"/>
                  <a:pt x="9564" y="18178"/>
                  <a:pt x="9675" y="18660"/>
                </a:cubicBezTo>
                <a:cubicBezTo>
                  <a:pt x="9693" y="18608"/>
                  <a:pt x="9595" y="18346"/>
                  <a:pt x="9574" y="18196"/>
                </a:cubicBezTo>
                <a:cubicBezTo>
                  <a:pt x="9633" y="18391"/>
                  <a:pt x="9658" y="18440"/>
                  <a:pt x="9731" y="18698"/>
                </a:cubicBezTo>
                <a:cubicBezTo>
                  <a:pt x="9849" y="19316"/>
                  <a:pt x="9703" y="18929"/>
                  <a:pt x="9522" y="18492"/>
                </a:cubicBezTo>
                <a:cubicBezTo>
                  <a:pt x="9581" y="18838"/>
                  <a:pt x="9504" y="18639"/>
                  <a:pt x="9532" y="18820"/>
                </a:cubicBezTo>
                <a:cubicBezTo>
                  <a:pt x="9501" y="18716"/>
                  <a:pt x="9469" y="18611"/>
                  <a:pt x="9441" y="18506"/>
                </a:cubicBezTo>
                <a:cubicBezTo>
                  <a:pt x="9522" y="18800"/>
                  <a:pt x="9424" y="18695"/>
                  <a:pt x="9532" y="18998"/>
                </a:cubicBezTo>
                <a:cubicBezTo>
                  <a:pt x="9462" y="18719"/>
                  <a:pt x="9546" y="18859"/>
                  <a:pt x="9627" y="19120"/>
                </a:cubicBezTo>
                <a:cubicBezTo>
                  <a:pt x="9623" y="19253"/>
                  <a:pt x="9535" y="19033"/>
                  <a:pt x="9532" y="19162"/>
                </a:cubicBezTo>
                <a:cubicBezTo>
                  <a:pt x="9441" y="18810"/>
                  <a:pt x="9445" y="18866"/>
                  <a:pt x="9375" y="18663"/>
                </a:cubicBezTo>
                <a:cubicBezTo>
                  <a:pt x="9553" y="19270"/>
                  <a:pt x="9469" y="19131"/>
                  <a:pt x="9385" y="18813"/>
                </a:cubicBezTo>
                <a:cubicBezTo>
                  <a:pt x="9372" y="18970"/>
                  <a:pt x="9194" y="18573"/>
                  <a:pt x="9242" y="18974"/>
                </a:cubicBezTo>
                <a:cubicBezTo>
                  <a:pt x="9113" y="18579"/>
                  <a:pt x="9082" y="18600"/>
                  <a:pt x="9137" y="18869"/>
                </a:cubicBezTo>
                <a:cubicBezTo>
                  <a:pt x="9096" y="18726"/>
                  <a:pt x="9071" y="18635"/>
                  <a:pt x="9050" y="18548"/>
                </a:cubicBezTo>
                <a:cubicBezTo>
                  <a:pt x="9068" y="18695"/>
                  <a:pt x="8998" y="18478"/>
                  <a:pt x="8936" y="18289"/>
                </a:cubicBezTo>
                <a:cubicBezTo>
                  <a:pt x="9002" y="18604"/>
                  <a:pt x="9065" y="18632"/>
                  <a:pt x="9092" y="18800"/>
                </a:cubicBezTo>
                <a:cubicBezTo>
                  <a:pt x="9050" y="18712"/>
                  <a:pt x="9029" y="18726"/>
                  <a:pt x="8942" y="18447"/>
                </a:cubicBezTo>
                <a:cubicBezTo>
                  <a:pt x="8904" y="18468"/>
                  <a:pt x="8921" y="18869"/>
                  <a:pt x="8775" y="18495"/>
                </a:cubicBezTo>
                <a:cubicBezTo>
                  <a:pt x="8844" y="18872"/>
                  <a:pt x="8698" y="19127"/>
                  <a:pt x="8576" y="18429"/>
                </a:cubicBezTo>
                <a:cubicBezTo>
                  <a:pt x="8520" y="18391"/>
                  <a:pt x="8527" y="18608"/>
                  <a:pt x="8499" y="18614"/>
                </a:cubicBezTo>
                <a:cubicBezTo>
                  <a:pt x="8509" y="18534"/>
                  <a:pt x="8475" y="18566"/>
                  <a:pt x="8377" y="18199"/>
                </a:cubicBezTo>
                <a:cubicBezTo>
                  <a:pt x="8394" y="18318"/>
                  <a:pt x="8404" y="18363"/>
                  <a:pt x="8328" y="18139"/>
                </a:cubicBezTo>
                <a:cubicBezTo>
                  <a:pt x="8467" y="18629"/>
                  <a:pt x="8251" y="18025"/>
                  <a:pt x="8356" y="18429"/>
                </a:cubicBezTo>
                <a:cubicBezTo>
                  <a:pt x="8356" y="18426"/>
                  <a:pt x="8383" y="18506"/>
                  <a:pt x="8383" y="18534"/>
                </a:cubicBezTo>
                <a:cubicBezTo>
                  <a:pt x="8300" y="18258"/>
                  <a:pt x="8307" y="18283"/>
                  <a:pt x="8195" y="17927"/>
                </a:cubicBezTo>
                <a:cubicBezTo>
                  <a:pt x="8125" y="17640"/>
                  <a:pt x="8192" y="17836"/>
                  <a:pt x="8161" y="17658"/>
                </a:cubicBezTo>
                <a:cubicBezTo>
                  <a:pt x="8048" y="17309"/>
                  <a:pt x="8066" y="17309"/>
                  <a:pt x="7986" y="17016"/>
                </a:cubicBezTo>
                <a:cubicBezTo>
                  <a:pt x="7982" y="17288"/>
                  <a:pt x="7951" y="17134"/>
                  <a:pt x="7843" y="17009"/>
                </a:cubicBezTo>
                <a:cubicBezTo>
                  <a:pt x="7948" y="17393"/>
                  <a:pt x="7898" y="17092"/>
                  <a:pt x="7982" y="17379"/>
                </a:cubicBezTo>
                <a:cubicBezTo>
                  <a:pt x="7976" y="17393"/>
                  <a:pt x="7969" y="17410"/>
                  <a:pt x="7961" y="17424"/>
                </a:cubicBezTo>
                <a:cubicBezTo>
                  <a:pt x="8021" y="17616"/>
                  <a:pt x="8066" y="17766"/>
                  <a:pt x="8090" y="17822"/>
                </a:cubicBezTo>
                <a:cubicBezTo>
                  <a:pt x="7979" y="17438"/>
                  <a:pt x="8122" y="17861"/>
                  <a:pt x="8017" y="17473"/>
                </a:cubicBezTo>
                <a:cubicBezTo>
                  <a:pt x="8048" y="17550"/>
                  <a:pt x="8056" y="17522"/>
                  <a:pt x="8150" y="17864"/>
                </a:cubicBezTo>
                <a:cubicBezTo>
                  <a:pt x="8150" y="17902"/>
                  <a:pt x="8098" y="17804"/>
                  <a:pt x="8195" y="18105"/>
                </a:cubicBezTo>
                <a:cubicBezTo>
                  <a:pt x="8182" y="18004"/>
                  <a:pt x="8167" y="17909"/>
                  <a:pt x="8248" y="18157"/>
                </a:cubicBezTo>
                <a:cubicBezTo>
                  <a:pt x="8332" y="18562"/>
                  <a:pt x="8125" y="18150"/>
                  <a:pt x="8206" y="18600"/>
                </a:cubicBezTo>
                <a:cubicBezTo>
                  <a:pt x="8090" y="18268"/>
                  <a:pt x="7958" y="18231"/>
                  <a:pt x="8125" y="18792"/>
                </a:cubicBezTo>
                <a:cubicBezTo>
                  <a:pt x="8045" y="18569"/>
                  <a:pt x="8069" y="18632"/>
                  <a:pt x="7961" y="18300"/>
                </a:cubicBezTo>
                <a:cubicBezTo>
                  <a:pt x="7944" y="18164"/>
                  <a:pt x="8074" y="18433"/>
                  <a:pt x="7944" y="17993"/>
                </a:cubicBezTo>
                <a:cubicBezTo>
                  <a:pt x="7948" y="18108"/>
                  <a:pt x="7955" y="18283"/>
                  <a:pt x="7826" y="17745"/>
                </a:cubicBezTo>
                <a:cubicBezTo>
                  <a:pt x="7811" y="17752"/>
                  <a:pt x="7909" y="18077"/>
                  <a:pt x="7898" y="18105"/>
                </a:cubicBezTo>
                <a:cubicBezTo>
                  <a:pt x="7857" y="17965"/>
                  <a:pt x="7815" y="17825"/>
                  <a:pt x="7776" y="17686"/>
                </a:cubicBezTo>
                <a:cubicBezTo>
                  <a:pt x="7787" y="17675"/>
                  <a:pt x="7829" y="17651"/>
                  <a:pt x="7738" y="17424"/>
                </a:cubicBezTo>
                <a:cubicBezTo>
                  <a:pt x="7815" y="17732"/>
                  <a:pt x="7710" y="17463"/>
                  <a:pt x="7679" y="17393"/>
                </a:cubicBezTo>
                <a:cubicBezTo>
                  <a:pt x="7731" y="17619"/>
                  <a:pt x="7707" y="17780"/>
                  <a:pt x="7532" y="17208"/>
                </a:cubicBezTo>
                <a:cubicBezTo>
                  <a:pt x="7497" y="17089"/>
                  <a:pt x="7491" y="17037"/>
                  <a:pt x="7480" y="16981"/>
                </a:cubicBezTo>
                <a:cubicBezTo>
                  <a:pt x="7501" y="16984"/>
                  <a:pt x="7605" y="17242"/>
                  <a:pt x="7515" y="16901"/>
                </a:cubicBezTo>
                <a:cubicBezTo>
                  <a:pt x="7560" y="17026"/>
                  <a:pt x="7630" y="17271"/>
                  <a:pt x="7665" y="17421"/>
                </a:cubicBezTo>
                <a:cubicBezTo>
                  <a:pt x="7697" y="17417"/>
                  <a:pt x="7578" y="17103"/>
                  <a:pt x="7557" y="16978"/>
                </a:cubicBezTo>
                <a:cubicBezTo>
                  <a:pt x="7623" y="17176"/>
                  <a:pt x="7697" y="17386"/>
                  <a:pt x="7605" y="17037"/>
                </a:cubicBezTo>
                <a:cubicBezTo>
                  <a:pt x="7501" y="16730"/>
                  <a:pt x="7333" y="16548"/>
                  <a:pt x="7413" y="16960"/>
                </a:cubicBezTo>
                <a:cubicBezTo>
                  <a:pt x="7274" y="16565"/>
                  <a:pt x="7424" y="17372"/>
                  <a:pt x="7099" y="16293"/>
                </a:cubicBezTo>
                <a:cubicBezTo>
                  <a:pt x="7117" y="16412"/>
                  <a:pt x="7082" y="16405"/>
                  <a:pt x="6974" y="16063"/>
                </a:cubicBezTo>
                <a:cubicBezTo>
                  <a:pt x="6943" y="16018"/>
                  <a:pt x="7051" y="16367"/>
                  <a:pt x="7016" y="16318"/>
                </a:cubicBezTo>
                <a:cubicBezTo>
                  <a:pt x="6925" y="16137"/>
                  <a:pt x="6817" y="15728"/>
                  <a:pt x="6624" y="15135"/>
                </a:cubicBezTo>
                <a:cubicBezTo>
                  <a:pt x="6792" y="15710"/>
                  <a:pt x="6729" y="15676"/>
                  <a:pt x="6642" y="15441"/>
                </a:cubicBezTo>
                <a:cubicBezTo>
                  <a:pt x="6603" y="15306"/>
                  <a:pt x="6621" y="15330"/>
                  <a:pt x="6590" y="15218"/>
                </a:cubicBezTo>
                <a:cubicBezTo>
                  <a:pt x="6474" y="14893"/>
                  <a:pt x="6726" y="15801"/>
                  <a:pt x="6558" y="15288"/>
                </a:cubicBezTo>
                <a:cubicBezTo>
                  <a:pt x="6453" y="14974"/>
                  <a:pt x="6537" y="15093"/>
                  <a:pt x="6474" y="14960"/>
                </a:cubicBezTo>
                <a:cubicBezTo>
                  <a:pt x="6534" y="15232"/>
                  <a:pt x="6360" y="14663"/>
                  <a:pt x="6478" y="15127"/>
                </a:cubicBezTo>
                <a:cubicBezTo>
                  <a:pt x="6453" y="15079"/>
                  <a:pt x="6381" y="14827"/>
                  <a:pt x="6345" y="14740"/>
                </a:cubicBezTo>
                <a:cubicBezTo>
                  <a:pt x="6457" y="15173"/>
                  <a:pt x="6356" y="15243"/>
                  <a:pt x="6154" y="14489"/>
                </a:cubicBezTo>
                <a:cubicBezTo>
                  <a:pt x="6181" y="15002"/>
                  <a:pt x="5756" y="14129"/>
                  <a:pt x="5672" y="14223"/>
                </a:cubicBezTo>
                <a:cubicBezTo>
                  <a:pt x="5616" y="14021"/>
                  <a:pt x="5543" y="13773"/>
                  <a:pt x="5561" y="13780"/>
                </a:cubicBezTo>
                <a:cubicBezTo>
                  <a:pt x="5602" y="13917"/>
                  <a:pt x="5707" y="14241"/>
                  <a:pt x="5606" y="13846"/>
                </a:cubicBezTo>
                <a:cubicBezTo>
                  <a:pt x="5606" y="13878"/>
                  <a:pt x="5567" y="13766"/>
                  <a:pt x="5508" y="13553"/>
                </a:cubicBezTo>
                <a:cubicBezTo>
                  <a:pt x="5487" y="13403"/>
                  <a:pt x="5627" y="13815"/>
                  <a:pt x="5540" y="13484"/>
                </a:cubicBezTo>
                <a:cubicBezTo>
                  <a:pt x="5514" y="13466"/>
                  <a:pt x="5445" y="13376"/>
                  <a:pt x="5431" y="13382"/>
                </a:cubicBezTo>
                <a:cubicBezTo>
                  <a:pt x="5459" y="13494"/>
                  <a:pt x="5571" y="13867"/>
                  <a:pt x="5602" y="14035"/>
                </a:cubicBezTo>
                <a:cubicBezTo>
                  <a:pt x="5389" y="13268"/>
                  <a:pt x="5564" y="13990"/>
                  <a:pt x="5459" y="13672"/>
                </a:cubicBezTo>
                <a:cubicBezTo>
                  <a:pt x="5427" y="13501"/>
                  <a:pt x="5281" y="13051"/>
                  <a:pt x="5334" y="13268"/>
                </a:cubicBezTo>
                <a:cubicBezTo>
                  <a:pt x="5344" y="13253"/>
                  <a:pt x="5435" y="13609"/>
                  <a:pt x="5421" y="13588"/>
                </a:cubicBezTo>
                <a:cubicBezTo>
                  <a:pt x="5368" y="13505"/>
                  <a:pt x="5075" y="12506"/>
                  <a:pt x="5176" y="12932"/>
                </a:cubicBezTo>
                <a:cubicBezTo>
                  <a:pt x="5246" y="13184"/>
                  <a:pt x="5176" y="12834"/>
                  <a:pt x="5277" y="13218"/>
                </a:cubicBezTo>
                <a:cubicBezTo>
                  <a:pt x="5396" y="13648"/>
                  <a:pt x="5235" y="13211"/>
                  <a:pt x="5215" y="13197"/>
                </a:cubicBezTo>
                <a:cubicBezTo>
                  <a:pt x="5385" y="13825"/>
                  <a:pt x="5417" y="14046"/>
                  <a:pt x="5347" y="13930"/>
                </a:cubicBezTo>
                <a:cubicBezTo>
                  <a:pt x="5361" y="13871"/>
                  <a:pt x="5302" y="13732"/>
                  <a:pt x="5205" y="13389"/>
                </a:cubicBezTo>
                <a:cubicBezTo>
                  <a:pt x="5173" y="13414"/>
                  <a:pt x="5187" y="13564"/>
                  <a:pt x="5050" y="13226"/>
                </a:cubicBezTo>
                <a:cubicBezTo>
                  <a:pt x="5054" y="13187"/>
                  <a:pt x="5110" y="13205"/>
                  <a:pt x="5047" y="13058"/>
                </a:cubicBezTo>
                <a:cubicBezTo>
                  <a:pt x="5061" y="13221"/>
                  <a:pt x="4936" y="12803"/>
                  <a:pt x="4886" y="12566"/>
                </a:cubicBezTo>
                <a:cubicBezTo>
                  <a:pt x="4925" y="12807"/>
                  <a:pt x="4802" y="12388"/>
                  <a:pt x="4879" y="12751"/>
                </a:cubicBezTo>
                <a:cubicBezTo>
                  <a:pt x="4841" y="12618"/>
                  <a:pt x="4834" y="12618"/>
                  <a:pt x="4786" y="12447"/>
                </a:cubicBezTo>
                <a:cubicBezTo>
                  <a:pt x="4733" y="12266"/>
                  <a:pt x="4723" y="12195"/>
                  <a:pt x="4740" y="12206"/>
                </a:cubicBezTo>
                <a:cubicBezTo>
                  <a:pt x="4597" y="11776"/>
                  <a:pt x="4576" y="11739"/>
                  <a:pt x="4467" y="11446"/>
                </a:cubicBezTo>
                <a:cubicBezTo>
                  <a:pt x="4538" y="11718"/>
                  <a:pt x="4576" y="11735"/>
                  <a:pt x="4593" y="11854"/>
                </a:cubicBezTo>
                <a:cubicBezTo>
                  <a:pt x="4541" y="11770"/>
                  <a:pt x="4642" y="12105"/>
                  <a:pt x="4625" y="12122"/>
                </a:cubicBezTo>
                <a:cubicBezTo>
                  <a:pt x="4485" y="11626"/>
                  <a:pt x="4513" y="11857"/>
                  <a:pt x="4446" y="11668"/>
                </a:cubicBezTo>
                <a:cubicBezTo>
                  <a:pt x="4335" y="11190"/>
                  <a:pt x="4601" y="12007"/>
                  <a:pt x="4461" y="11462"/>
                </a:cubicBezTo>
                <a:cubicBezTo>
                  <a:pt x="4451" y="11491"/>
                  <a:pt x="4391" y="11362"/>
                  <a:pt x="4290" y="10988"/>
                </a:cubicBezTo>
                <a:cubicBezTo>
                  <a:pt x="4279" y="10904"/>
                  <a:pt x="4356" y="11054"/>
                  <a:pt x="4290" y="10813"/>
                </a:cubicBezTo>
                <a:cubicBezTo>
                  <a:pt x="4213" y="10660"/>
                  <a:pt x="4248" y="10880"/>
                  <a:pt x="4038" y="10175"/>
                </a:cubicBezTo>
                <a:cubicBezTo>
                  <a:pt x="4164" y="10642"/>
                  <a:pt x="4000" y="10223"/>
                  <a:pt x="4080" y="10597"/>
                </a:cubicBezTo>
                <a:cubicBezTo>
                  <a:pt x="4014" y="10402"/>
                  <a:pt x="4024" y="10388"/>
                  <a:pt x="3958" y="10192"/>
                </a:cubicBezTo>
                <a:cubicBezTo>
                  <a:pt x="3997" y="10391"/>
                  <a:pt x="3829" y="9843"/>
                  <a:pt x="3906" y="10133"/>
                </a:cubicBezTo>
                <a:cubicBezTo>
                  <a:pt x="3920" y="10122"/>
                  <a:pt x="4007" y="10475"/>
                  <a:pt x="3993" y="10454"/>
                </a:cubicBezTo>
                <a:cubicBezTo>
                  <a:pt x="3916" y="10189"/>
                  <a:pt x="3920" y="10280"/>
                  <a:pt x="3909" y="10300"/>
                </a:cubicBezTo>
                <a:cubicBezTo>
                  <a:pt x="3822" y="9975"/>
                  <a:pt x="3815" y="10011"/>
                  <a:pt x="3724" y="9686"/>
                </a:cubicBezTo>
                <a:cubicBezTo>
                  <a:pt x="3773" y="10077"/>
                  <a:pt x="3508" y="9323"/>
                  <a:pt x="3501" y="9508"/>
                </a:cubicBezTo>
                <a:cubicBezTo>
                  <a:pt x="3455" y="9361"/>
                  <a:pt x="3351" y="8960"/>
                  <a:pt x="3347" y="8999"/>
                </a:cubicBezTo>
                <a:cubicBezTo>
                  <a:pt x="3428" y="9320"/>
                  <a:pt x="3438" y="9431"/>
                  <a:pt x="3375" y="9278"/>
                </a:cubicBezTo>
                <a:cubicBezTo>
                  <a:pt x="3336" y="9142"/>
                  <a:pt x="3354" y="9170"/>
                  <a:pt x="3323" y="9054"/>
                </a:cubicBezTo>
                <a:cubicBezTo>
                  <a:pt x="3236" y="8852"/>
                  <a:pt x="3236" y="9191"/>
                  <a:pt x="3058" y="8454"/>
                </a:cubicBezTo>
                <a:cubicBezTo>
                  <a:pt x="3131" y="8789"/>
                  <a:pt x="3152" y="9065"/>
                  <a:pt x="2980" y="8458"/>
                </a:cubicBezTo>
                <a:cubicBezTo>
                  <a:pt x="2988" y="8559"/>
                  <a:pt x="3114" y="8936"/>
                  <a:pt x="3124" y="8999"/>
                </a:cubicBezTo>
                <a:cubicBezTo>
                  <a:pt x="2810" y="8150"/>
                  <a:pt x="2964" y="8943"/>
                  <a:pt x="2726" y="8353"/>
                </a:cubicBezTo>
                <a:cubicBezTo>
                  <a:pt x="2859" y="8820"/>
                  <a:pt x="2524" y="7868"/>
                  <a:pt x="2708" y="8569"/>
                </a:cubicBezTo>
                <a:cubicBezTo>
                  <a:pt x="2687" y="8524"/>
                  <a:pt x="2653" y="8430"/>
                  <a:pt x="2608" y="8283"/>
                </a:cubicBezTo>
                <a:cubicBezTo>
                  <a:pt x="2558" y="7815"/>
                  <a:pt x="2621" y="7885"/>
                  <a:pt x="2705" y="7878"/>
                </a:cubicBezTo>
                <a:cubicBezTo>
                  <a:pt x="2545" y="7312"/>
                  <a:pt x="2552" y="7467"/>
                  <a:pt x="2412" y="6988"/>
                </a:cubicBezTo>
                <a:cubicBezTo>
                  <a:pt x="2310" y="6133"/>
                  <a:pt x="2307" y="5669"/>
                  <a:pt x="2624" y="6315"/>
                </a:cubicBezTo>
                <a:cubicBezTo>
                  <a:pt x="2660" y="5924"/>
                  <a:pt x="2977" y="6482"/>
                  <a:pt x="2768" y="5278"/>
                </a:cubicBezTo>
                <a:cubicBezTo>
                  <a:pt x="2831" y="5194"/>
                  <a:pt x="2859" y="4880"/>
                  <a:pt x="3012" y="5054"/>
                </a:cubicBezTo>
                <a:cubicBezTo>
                  <a:pt x="2747" y="4283"/>
                  <a:pt x="2932" y="5295"/>
                  <a:pt x="2681" y="4601"/>
                </a:cubicBezTo>
                <a:cubicBezTo>
                  <a:pt x="2614" y="4360"/>
                  <a:pt x="2531" y="4063"/>
                  <a:pt x="2478" y="3854"/>
                </a:cubicBezTo>
                <a:cubicBezTo>
                  <a:pt x="2381" y="3658"/>
                  <a:pt x="2273" y="3400"/>
                  <a:pt x="2091" y="2842"/>
                </a:cubicBezTo>
                <a:cubicBezTo>
                  <a:pt x="2080" y="3055"/>
                  <a:pt x="1857" y="2559"/>
                  <a:pt x="1640" y="1972"/>
                </a:cubicBezTo>
                <a:cubicBezTo>
                  <a:pt x="1606" y="1920"/>
                  <a:pt x="1714" y="2273"/>
                  <a:pt x="1682" y="2224"/>
                </a:cubicBezTo>
                <a:cubicBezTo>
                  <a:pt x="1609" y="1972"/>
                  <a:pt x="1606" y="2014"/>
                  <a:pt x="1525" y="1714"/>
                </a:cubicBezTo>
                <a:cubicBezTo>
                  <a:pt x="1556" y="1892"/>
                  <a:pt x="1529" y="1882"/>
                  <a:pt x="1435" y="1578"/>
                </a:cubicBezTo>
                <a:cubicBezTo>
                  <a:pt x="1519" y="2004"/>
                  <a:pt x="1337" y="1379"/>
                  <a:pt x="1417" y="1791"/>
                </a:cubicBezTo>
                <a:cubicBezTo>
                  <a:pt x="1386" y="1687"/>
                  <a:pt x="1358" y="1585"/>
                  <a:pt x="1326" y="1481"/>
                </a:cubicBezTo>
                <a:cubicBezTo>
                  <a:pt x="1288" y="1606"/>
                  <a:pt x="1012" y="824"/>
                  <a:pt x="1061" y="1226"/>
                </a:cubicBezTo>
                <a:cubicBezTo>
                  <a:pt x="1005" y="1026"/>
                  <a:pt x="991" y="1009"/>
                  <a:pt x="936" y="820"/>
                </a:cubicBezTo>
                <a:cubicBezTo>
                  <a:pt x="886" y="782"/>
                  <a:pt x="939" y="1030"/>
                  <a:pt x="802" y="608"/>
                </a:cubicBezTo>
                <a:cubicBezTo>
                  <a:pt x="792" y="960"/>
                  <a:pt x="422" y="0"/>
                  <a:pt x="551" y="849"/>
                </a:cubicBezTo>
                <a:cubicBezTo>
                  <a:pt x="506" y="706"/>
                  <a:pt x="472" y="611"/>
                  <a:pt x="446" y="566"/>
                </a:cubicBezTo>
                <a:cubicBezTo>
                  <a:pt x="513" y="946"/>
                  <a:pt x="409" y="901"/>
                  <a:pt x="430" y="1131"/>
                </a:cubicBezTo>
                <a:cubicBezTo>
                  <a:pt x="478" y="1331"/>
                  <a:pt x="538" y="1564"/>
                  <a:pt x="597" y="1795"/>
                </a:cubicBezTo>
                <a:cubicBezTo>
                  <a:pt x="586" y="1819"/>
                  <a:pt x="524" y="1487"/>
                  <a:pt x="527" y="1603"/>
                </a:cubicBezTo>
                <a:cubicBezTo>
                  <a:pt x="541" y="1732"/>
                  <a:pt x="653" y="1955"/>
                  <a:pt x="649" y="2022"/>
                </a:cubicBezTo>
                <a:cubicBezTo>
                  <a:pt x="607" y="1885"/>
                  <a:pt x="583" y="1847"/>
                  <a:pt x="572" y="1847"/>
                </a:cubicBezTo>
                <a:cubicBezTo>
                  <a:pt x="709" y="2294"/>
                  <a:pt x="635" y="2168"/>
                  <a:pt x="632" y="2231"/>
                </a:cubicBezTo>
                <a:cubicBezTo>
                  <a:pt x="828" y="3009"/>
                  <a:pt x="810" y="3198"/>
                  <a:pt x="1005" y="3983"/>
                </a:cubicBezTo>
                <a:cubicBezTo>
                  <a:pt x="904" y="3941"/>
                  <a:pt x="1113" y="4820"/>
                  <a:pt x="1351" y="5801"/>
                </a:cubicBezTo>
                <a:cubicBezTo>
                  <a:pt x="1253" y="5494"/>
                  <a:pt x="1382" y="5990"/>
                  <a:pt x="1302" y="5742"/>
                </a:cubicBezTo>
                <a:cubicBezTo>
                  <a:pt x="1431" y="6136"/>
                  <a:pt x="1403" y="6025"/>
                  <a:pt x="1585" y="6653"/>
                </a:cubicBezTo>
                <a:cubicBezTo>
                  <a:pt x="1582" y="6671"/>
                  <a:pt x="1619" y="6796"/>
                  <a:pt x="1606" y="6782"/>
                </a:cubicBezTo>
                <a:cubicBezTo>
                  <a:pt x="1546" y="6587"/>
                  <a:pt x="1543" y="6541"/>
                  <a:pt x="1487" y="6357"/>
                </a:cubicBezTo>
                <a:cubicBezTo>
                  <a:pt x="1585" y="6789"/>
                  <a:pt x="1582" y="6789"/>
                  <a:pt x="1609" y="6950"/>
                </a:cubicBezTo>
                <a:cubicBezTo>
                  <a:pt x="1700" y="7138"/>
                  <a:pt x="1773" y="7630"/>
                  <a:pt x="1735" y="7525"/>
                </a:cubicBezTo>
                <a:cubicBezTo>
                  <a:pt x="1840" y="7836"/>
                  <a:pt x="1815" y="7630"/>
                  <a:pt x="1777" y="7435"/>
                </a:cubicBezTo>
                <a:cubicBezTo>
                  <a:pt x="1819" y="7592"/>
                  <a:pt x="1888" y="7815"/>
                  <a:pt x="1891" y="7860"/>
                </a:cubicBezTo>
                <a:cubicBezTo>
                  <a:pt x="1871" y="7931"/>
                  <a:pt x="1759" y="7665"/>
                  <a:pt x="1759" y="7826"/>
                </a:cubicBezTo>
                <a:cubicBezTo>
                  <a:pt x="1819" y="8084"/>
                  <a:pt x="1933" y="8388"/>
                  <a:pt x="1891" y="8380"/>
                </a:cubicBezTo>
                <a:cubicBezTo>
                  <a:pt x="1773" y="7962"/>
                  <a:pt x="1731" y="7916"/>
                  <a:pt x="1682" y="7655"/>
                </a:cubicBezTo>
                <a:cubicBezTo>
                  <a:pt x="1627" y="7567"/>
                  <a:pt x="1749" y="7976"/>
                  <a:pt x="1711" y="7934"/>
                </a:cubicBezTo>
                <a:cubicBezTo>
                  <a:pt x="1682" y="7833"/>
                  <a:pt x="1651" y="7728"/>
                  <a:pt x="1619" y="7623"/>
                </a:cubicBezTo>
                <a:cubicBezTo>
                  <a:pt x="1585" y="7575"/>
                  <a:pt x="1696" y="7927"/>
                  <a:pt x="1661" y="7878"/>
                </a:cubicBezTo>
                <a:cubicBezTo>
                  <a:pt x="1553" y="7602"/>
                  <a:pt x="1442" y="7309"/>
                  <a:pt x="1313" y="6946"/>
                </a:cubicBezTo>
                <a:cubicBezTo>
                  <a:pt x="1389" y="7096"/>
                  <a:pt x="1284" y="6615"/>
                  <a:pt x="1427" y="7027"/>
                </a:cubicBezTo>
                <a:cubicBezTo>
                  <a:pt x="1442" y="7127"/>
                  <a:pt x="1424" y="7135"/>
                  <a:pt x="1494" y="7393"/>
                </a:cubicBezTo>
                <a:cubicBezTo>
                  <a:pt x="1598" y="7644"/>
                  <a:pt x="1368" y="6813"/>
                  <a:pt x="1535" y="7291"/>
                </a:cubicBezTo>
                <a:cubicBezTo>
                  <a:pt x="1417" y="6688"/>
                  <a:pt x="1717" y="7522"/>
                  <a:pt x="1532" y="6782"/>
                </a:cubicBezTo>
                <a:cubicBezTo>
                  <a:pt x="1469" y="6750"/>
                  <a:pt x="1086" y="5585"/>
                  <a:pt x="1281" y="6321"/>
                </a:cubicBezTo>
                <a:cubicBezTo>
                  <a:pt x="1215" y="6084"/>
                  <a:pt x="1271" y="6172"/>
                  <a:pt x="1330" y="6378"/>
                </a:cubicBezTo>
                <a:cubicBezTo>
                  <a:pt x="1372" y="6538"/>
                  <a:pt x="1421" y="6723"/>
                  <a:pt x="1406" y="6729"/>
                </a:cubicBezTo>
                <a:cubicBezTo>
                  <a:pt x="1260" y="6307"/>
                  <a:pt x="1368" y="6684"/>
                  <a:pt x="1337" y="6716"/>
                </a:cubicBezTo>
                <a:cubicBezTo>
                  <a:pt x="1263" y="6399"/>
                  <a:pt x="1208" y="6391"/>
                  <a:pt x="1155" y="6091"/>
                </a:cubicBezTo>
                <a:cubicBezTo>
                  <a:pt x="1086" y="5909"/>
                  <a:pt x="1205" y="6461"/>
                  <a:pt x="1026" y="5861"/>
                </a:cubicBezTo>
                <a:cubicBezTo>
                  <a:pt x="1019" y="5780"/>
                  <a:pt x="1089" y="5930"/>
                  <a:pt x="1023" y="5693"/>
                </a:cubicBezTo>
                <a:cubicBezTo>
                  <a:pt x="1002" y="5690"/>
                  <a:pt x="946" y="5337"/>
                  <a:pt x="904" y="5278"/>
                </a:cubicBezTo>
                <a:cubicBezTo>
                  <a:pt x="1002" y="5724"/>
                  <a:pt x="757" y="4915"/>
                  <a:pt x="831" y="5274"/>
                </a:cubicBezTo>
                <a:cubicBezTo>
                  <a:pt x="792" y="5142"/>
                  <a:pt x="792" y="5117"/>
                  <a:pt x="744" y="4954"/>
                </a:cubicBezTo>
                <a:cubicBezTo>
                  <a:pt x="765" y="5096"/>
                  <a:pt x="747" y="5026"/>
                  <a:pt x="694" y="4894"/>
                </a:cubicBezTo>
                <a:cubicBezTo>
                  <a:pt x="802" y="5292"/>
                  <a:pt x="757" y="5026"/>
                  <a:pt x="855" y="5386"/>
                </a:cubicBezTo>
                <a:cubicBezTo>
                  <a:pt x="820" y="5511"/>
                  <a:pt x="855" y="5700"/>
                  <a:pt x="632" y="5041"/>
                </a:cubicBezTo>
                <a:cubicBezTo>
                  <a:pt x="632" y="5016"/>
                  <a:pt x="646" y="5033"/>
                  <a:pt x="611" y="4907"/>
                </a:cubicBezTo>
                <a:cubicBezTo>
                  <a:pt x="593" y="4880"/>
                  <a:pt x="565" y="4793"/>
                  <a:pt x="513" y="4614"/>
                </a:cubicBezTo>
                <a:cubicBezTo>
                  <a:pt x="475" y="4583"/>
                  <a:pt x="530" y="4824"/>
                  <a:pt x="569" y="5009"/>
                </a:cubicBezTo>
                <a:cubicBezTo>
                  <a:pt x="388" y="4664"/>
                  <a:pt x="101" y="4035"/>
                  <a:pt x="116" y="4506"/>
                </a:cubicBezTo>
                <a:cubicBezTo>
                  <a:pt x="53" y="4297"/>
                  <a:pt x="87" y="4346"/>
                  <a:pt x="0" y="4070"/>
                </a:cubicBezTo>
                <a:cubicBezTo>
                  <a:pt x="0" y="4182"/>
                  <a:pt x="119" y="4685"/>
                  <a:pt x="255" y="5051"/>
                </a:cubicBezTo>
                <a:cubicBezTo>
                  <a:pt x="255" y="5117"/>
                  <a:pt x="188" y="4883"/>
                  <a:pt x="203" y="4991"/>
                </a:cubicBezTo>
                <a:cubicBezTo>
                  <a:pt x="266" y="5201"/>
                  <a:pt x="325" y="5410"/>
                  <a:pt x="384" y="5619"/>
                </a:cubicBezTo>
                <a:cubicBezTo>
                  <a:pt x="356" y="5613"/>
                  <a:pt x="412" y="5850"/>
                  <a:pt x="509" y="6203"/>
                </a:cubicBezTo>
                <a:cubicBezTo>
                  <a:pt x="580" y="6391"/>
                  <a:pt x="754" y="7048"/>
                  <a:pt x="796" y="7111"/>
                </a:cubicBezTo>
                <a:cubicBezTo>
                  <a:pt x="715" y="6775"/>
                  <a:pt x="726" y="6771"/>
                  <a:pt x="796" y="6932"/>
                </a:cubicBezTo>
                <a:cubicBezTo>
                  <a:pt x="715" y="6650"/>
                  <a:pt x="565" y="6175"/>
                  <a:pt x="625" y="6283"/>
                </a:cubicBezTo>
                <a:cubicBezTo>
                  <a:pt x="775" y="6866"/>
                  <a:pt x="730" y="6660"/>
                  <a:pt x="789" y="6771"/>
                </a:cubicBezTo>
                <a:cubicBezTo>
                  <a:pt x="918" y="7243"/>
                  <a:pt x="963" y="7525"/>
                  <a:pt x="841" y="7177"/>
                </a:cubicBezTo>
                <a:cubicBezTo>
                  <a:pt x="880" y="7316"/>
                  <a:pt x="921" y="7456"/>
                  <a:pt x="960" y="7596"/>
                </a:cubicBezTo>
                <a:cubicBezTo>
                  <a:pt x="978" y="7515"/>
                  <a:pt x="974" y="7441"/>
                  <a:pt x="890" y="7058"/>
                </a:cubicBezTo>
                <a:cubicBezTo>
                  <a:pt x="963" y="7327"/>
                  <a:pt x="974" y="7420"/>
                  <a:pt x="1023" y="7623"/>
                </a:cubicBezTo>
                <a:cubicBezTo>
                  <a:pt x="1117" y="7731"/>
                  <a:pt x="1148" y="7267"/>
                  <a:pt x="1546" y="8674"/>
                </a:cubicBezTo>
                <a:cubicBezTo>
                  <a:pt x="1623" y="8845"/>
                  <a:pt x="1703" y="9023"/>
                  <a:pt x="1661" y="8754"/>
                </a:cubicBezTo>
                <a:cubicBezTo>
                  <a:pt x="1567" y="8412"/>
                  <a:pt x="1588" y="8562"/>
                  <a:pt x="1529" y="8363"/>
                </a:cubicBezTo>
                <a:cubicBezTo>
                  <a:pt x="1487" y="8122"/>
                  <a:pt x="1532" y="8192"/>
                  <a:pt x="1690" y="8688"/>
                </a:cubicBezTo>
                <a:cubicBezTo>
                  <a:pt x="1571" y="8297"/>
                  <a:pt x="1595" y="8234"/>
                  <a:pt x="1686" y="8520"/>
                </a:cubicBezTo>
                <a:cubicBezTo>
                  <a:pt x="1577" y="8137"/>
                  <a:pt x="1592" y="8077"/>
                  <a:pt x="1682" y="8353"/>
                </a:cubicBezTo>
                <a:cubicBezTo>
                  <a:pt x="1686" y="8384"/>
                  <a:pt x="1703" y="8451"/>
                  <a:pt x="1738" y="8569"/>
                </a:cubicBezTo>
                <a:cubicBezTo>
                  <a:pt x="1738" y="8604"/>
                  <a:pt x="1714" y="8569"/>
                  <a:pt x="1752" y="8712"/>
                </a:cubicBezTo>
                <a:cubicBezTo>
                  <a:pt x="1791" y="8778"/>
                  <a:pt x="1815" y="8841"/>
                  <a:pt x="1860" y="8988"/>
                </a:cubicBezTo>
                <a:cubicBezTo>
                  <a:pt x="1825" y="8828"/>
                  <a:pt x="1875" y="8964"/>
                  <a:pt x="1787" y="8628"/>
                </a:cubicBezTo>
                <a:cubicBezTo>
                  <a:pt x="1762" y="8583"/>
                  <a:pt x="1860" y="8970"/>
                  <a:pt x="1770" y="8674"/>
                </a:cubicBezTo>
                <a:cubicBezTo>
                  <a:pt x="1714" y="8454"/>
                  <a:pt x="1637" y="8168"/>
                  <a:pt x="1640" y="8102"/>
                </a:cubicBezTo>
                <a:cubicBezTo>
                  <a:pt x="1885" y="8814"/>
                  <a:pt x="1944" y="9096"/>
                  <a:pt x="1965" y="9438"/>
                </a:cubicBezTo>
                <a:cubicBezTo>
                  <a:pt x="1871" y="9166"/>
                  <a:pt x="1822" y="9033"/>
                  <a:pt x="1843" y="9201"/>
                </a:cubicBezTo>
                <a:cubicBezTo>
                  <a:pt x="1912" y="9469"/>
                  <a:pt x="1979" y="9606"/>
                  <a:pt x="1996" y="9721"/>
                </a:cubicBezTo>
                <a:cubicBezTo>
                  <a:pt x="1989" y="9770"/>
                  <a:pt x="1871" y="9368"/>
                  <a:pt x="1941" y="9672"/>
                </a:cubicBezTo>
                <a:cubicBezTo>
                  <a:pt x="2052" y="10080"/>
                  <a:pt x="1965" y="9651"/>
                  <a:pt x="2073" y="10059"/>
                </a:cubicBezTo>
                <a:cubicBezTo>
                  <a:pt x="2196" y="10558"/>
                  <a:pt x="2049" y="10140"/>
                  <a:pt x="2118" y="10482"/>
                </a:cubicBezTo>
                <a:cubicBezTo>
                  <a:pt x="2080" y="10360"/>
                  <a:pt x="2031" y="10185"/>
                  <a:pt x="2025" y="10178"/>
                </a:cubicBezTo>
                <a:cubicBezTo>
                  <a:pt x="2112" y="10597"/>
                  <a:pt x="2014" y="10398"/>
                  <a:pt x="2004" y="10579"/>
                </a:cubicBezTo>
                <a:cubicBezTo>
                  <a:pt x="1909" y="10238"/>
                  <a:pt x="1948" y="10468"/>
                  <a:pt x="1871" y="10192"/>
                </a:cubicBezTo>
                <a:cubicBezTo>
                  <a:pt x="1930" y="10520"/>
                  <a:pt x="1833" y="10328"/>
                  <a:pt x="1846" y="10423"/>
                </a:cubicBezTo>
                <a:cubicBezTo>
                  <a:pt x="1724" y="9819"/>
                  <a:pt x="1798" y="9784"/>
                  <a:pt x="1954" y="10168"/>
                </a:cubicBezTo>
                <a:cubicBezTo>
                  <a:pt x="1833" y="9794"/>
                  <a:pt x="1815" y="9861"/>
                  <a:pt x="1703" y="9529"/>
                </a:cubicBezTo>
                <a:cubicBezTo>
                  <a:pt x="1669" y="9480"/>
                  <a:pt x="1780" y="9833"/>
                  <a:pt x="1745" y="9784"/>
                </a:cubicBezTo>
                <a:cubicBezTo>
                  <a:pt x="1637" y="9449"/>
                  <a:pt x="1577" y="9305"/>
                  <a:pt x="1532" y="9054"/>
                </a:cubicBezTo>
                <a:cubicBezTo>
                  <a:pt x="1519" y="9096"/>
                  <a:pt x="1501" y="9062"/>
                  <a:pt x="1623" y="9547"/>
                </a:cubicBezTo>
                <a:cubicBezTo>
                  <a:pt x="1658" y="9627"/>
                  <a:pt x="1546" y="9205"/>
                  <a:pt x="1637" y="9508"/>
                </a:cubicBezTo>
                <a:cubicBezTo>
                  <a:pt x="1762" y="9972"/>
                  <a:pt x="1595" y="9519"/>
                  <a:pt x="1567" y="9498"/>
                </a:cubicBezTo>
                <a:cubicBezTo>
                  <a:pt x="1661" y="9815"/>
                  <a:pt x="1658" y="9707"/>
                  <a:pt x="1738" y="9969"/>
                </a:cubicBezTo>
                <a:cubicBezTo>
                  <a:pt x="1696" y="9917"/>
                  <a:pt x="1711" y="9965"/>
                  <a:pt x="1703" y="10052"/>
                </a:cubicBezTo>
                <a:cubicBezTo>
                  <a:pt x="1756" y="10234"/>
                  <a:pt x="1801" y="10373"/>
                  <a:pt x="1829" y="10461"/>
                </a:cubicBezTo>
                <a:cubicBezTo>
                  <a:pt x="1899" y="10834"/>
                  <a:pt x="1777" y="10621"/>
                  <a:pt x="1912" y="11145"/>
                </a:cubicBezTo>
                <a:cubicBezTo>
                  <a:pt x="1986" y="11375"/>
                  <a:pt x="2010" y="11396"/>
                  <a:pt x="2084" y="11620"/>
                </a:cubicBezTo>
                <a:cubicBezTo>
                  <a:pt x="2077" y="11710"/>
                  <a:pt x="1857" y="11082"/>
                  <a:pt x="1840" y="11141"/>
                </a:cubicBezTo>
                <a:cubicBezTo>
                  <a:pt x="1798" y="10967"/>
                  <a:pt x="1833" y="11002"/>
                  <a:pt x="1840" y="10964"/>
                </a:cubicBezTo>
                <a:cubicBezTo>
                  <a:pt x="1658" y="10415"/>
                  <a:pt x="1762" y="10845"/>
                  <a:pt x="1804" y="11048"/>
                </a:cubicBezTo>
                <a:cubicBezTo>
                  <a:pt x="1745" y="10887"/>
                  <a:pt x="1619" y="10444"/>
                  <a:pt x="1675" y="10650"/>
                </a:cubicBezTo>
                <a:cubicBezTo>
                  <a:pt x="1665" y="10695"/>
                  <a:pt x="1783" y="10974"/>
                  <a:pt x="1762" y="10971"/>
                </a:cubicBezTo>
                <a:cubicBezTo>
                  <a:pt x="1759" y="10974"/>
                  <a:pt x="1756" y="10981"/>
                  <a:pt x="1752" y="10988"/>
                </a:cubicBezTo>
                <a:cubicBezTo>
                  <a:pt x="1728" y="10866"/>
                  <a:pt x="1616" y="10507"/>
                  <a:pt x="1567" y="10373"/>
                </a:cubicBezTo>
                <a:cubicBezTo>
                  <a:pt x="1630" y="10587"/>
                  <a:pt x="1616" y="10600"/>
                  <a:pt x="1679" y="10817"/>
                </a:cubicBezTo>
                <a:cubicBezTo>
                  <a:pt x="1682" y="10782"/>
                  <a:pt x="1633" y="10590"/>
                  <a:pt x="1724" y="10883"/>
                </a:cubicBezTo>
                <a:cubicBezTo>
                  <a:pt x="1749" y="11072"/>
                  <a:pt x="1675" y="10866"/>
                  <a:pt x="1742" y="11194"/>
                </a:cubicBezTo>
                <a:cubicBezTo>
                  <a:pt x="1637" y="10821"/>
                  <a:pt x="1519" y="10531"/>
                  <a:pt x="1592" y="10842"/>
                </a:cubicBezTo>
                <a:cubicBezTo>
                  <a:pt x="1598" y="10803"/>
                  <a:pt x="1606" y="10779"/>
                  <a:pt x="1672" y="11002"/>
                </a:cubicBezTo>
                <a:cubicBezTo>
                  <a:pt x="1630" y="10943"/>
                  <a:pt x="1717" y="11362"/>
                  <a:pt x="1773" y="11641"/>
                </a:cubicBezTo>
                <a:cubicBezTo>
                  <a:pt x="1885" y="12035"/>
                  <a:pt x="1920" y="12098"/>
                  <a:pt x="1972" y="12227"/>
                </a:cubicBezTo>
                <a:cubicBezTo>
                  <a:pt x="1878" y="11899"/>
                  <a:pt x="1878" y="11986"/>
                  <a:pt x="1815" y="11718"/>
                </a:cubicBezTo>
                <a:cubicBezTo>
                  <a:pt x="1875" y="11802"/>
                  <a:pt x="1927" y="11920"/>
                  <a:pt x="1836" y="11494"/>
                </a:cubicBezTo>
                <a:cubicBezTo>
                  <a:pt x="1909" y="11693"/>
                  <a:pt x="2143" y="12524"/>
                  <a:pt x="2126" y="12395"/>
                </a:cubicBezTo>
                <a:cubicBezTo>
                  <a:pt x="2126" y="12440"/>
                  <a:pt x="2258" y="12852"/>
                  <a:pt x="2268" y="12932"/>
                </a:cubicBezTo>
                <a:cubicBezTo>
                  <a:pt x="2265" y="12855"/>
                  <a:pt x="2360" y="13163"/>
                  <a:pt x="2398" y="13330"/>
                </a:cubicBezTo>
                <a:cubicBezTo>
                  <a:pt x="2377" y="13184"/>
                  <a:pt x="2415" y="13337"/>
                  <a:pt x="2387" y="13180"/>
                </a:cubicBezTo>
                <a:cubicBezTo>
                  <a:pt x="2524" y="13609"/>
                  <a:pt x="2656" y="14028"/>
                  <a:pt x="2722" y="14147"/>
                </a:cubicBezTo>
                <a:cubicBezTo>
                  <a:pt x="2645" y="13885"/>
                  <a:pt x="2531" y="13595"/>
                  <a:pt x="2503" y="13438"/>
                </a:cubicBezTo>
                <a:cubicBezTo>
                  <a:pt x="2510" y="13414"/>
                  <a:pt x="2604" y="13745"/>
                  <a:pt x="2611" y="13703"/>
                </a:cubicBezTo>
                <a:cubicBezTo>
                  <a:pt x="2457" y="13149"/>
                  <a:pt x="2402" y="13232"/>
                  <a:pt x="2273" y="12747"/>
                </a:cubicBezTo>
                <a:cubicBezTo>
                  <a:pt x="2286" y="12723"/>
                  <a:pt x="2373" y="13009"/>
                  <a:pt x="2366" y="12880"/>
                </a:cubicBezTo>
                <a:cubicBezTo>
                  <a:pt x="2489" y="13319"/>
                  <a:pt x="2520" y="13281"/>
                  <a:pt x="2639" y="13640"/>
                </a:cubicBezTo>
                <a:cubicBezTo>
                  <a:pt x="2650" y="13717"/>
                  <a:pt x="2534" y="13372"/>
                  <a:pt x="2618" y="13686"/>
                </a:cubicBezTo>
                <a:cubicBezTo>
                  <a:pt x="2684" y="13829"/>
                  <a:pt x="2660" y="13875"/>
                  <a:pt x="2702" y="14014"/>
                </a:cubicBezTo>
                <a:cubicBezTo>
                  <a:pt x="2722" y="14088"/>
                  <a:pt x="2813" y="14339"/>
                  <a:pt x="2827" y="14423"/>
                </a:cubicBezTo>
                <a:cubicBezTo>
                  <a:pt x="2775" y="14408"/>
                  <a:pt x="2855" y="14887"/>
                  <a:pt x="2929" y="15239"/>
                </a:cubicBezTo>
                <a:cubicBezTo>
                  <a:pt x="2977" y="15316"/>
                  <a:pt x="2827" y="14558"/>
                  <a:pt x="2939" y="14866"/>
                </a:cubicBezTo>
                <a:cubicBezTo>
                  <a:pt x="2943" y="14852"/>
                  <a:pt x="3173" y="15665"/>
                  <a:pt x="3180" y="15697"/>
                </a:cubicBezTo>
                <a:cubicBezTo>
                  <a:pt x="3075" y="15278"/>
                  <a:pt x="3270" y="15930"/>
                  <a:pt x="3264" y="15850"/>
                </a:cubicBezTo>
                <a:cubicBezTo>
                  <a:pt x="3215" y="15686"/>
                  <a:pt x="3159" y="15491"/>
                  <a:pt x="3180" y="15522"/>
                </a:cubicBezTo>
                <a:cubicBezTo>
                  <a:pt x="3222" y="15658"/>
                  <a:pt x="3260" y="15797"/>
                  <a:pt x="3302" y="15937"/>
                </a:cubicBezTo>
                <a:cubicBezTo>
                  <a:pt x="3323" y="16137"/>
                  <a:pt x="3253" y="16007"/>
                  <a:pt x="3281" y="16158"/>
                </a:cubicBezTo>
                <a:cubicBezTo>
                  <a:pt x="3291" y="16171"/>
                  <a:pt x="3320" y="16262"/>
                  <a:pt x="3351" y="16349"/>
                </a:cubicBezTo>
                <a:cubicBezTo>
                  <a:pt x="3368" y="16485"/>
                  <a:pt x="3281" y="16192"/>
                  <a:pt x="3386" y="16611"/>
                </a:cubicBezTo>
                <a:cubicBezTo>
                  <a:pt x="3096" y="15655"/>
                  <a:pt x="3232" y="16377"/>
                  <a:pt x="3012" y="15739"/>
                </a:cubicBezTo>
                <a:cubicBezTo>
                  <a:pt x="3012" y="15637"/>
                  <a:pt x="2872" y="15187"/>
                  <a:pt x="2935" y="15396"/>
                </a:cubicBezTo>
                <a:cubicBezTo>
                  <a:pt x="2988" y="15613"/>
                  <a:pt x="2914" y="15494"/>
                  <a:pt x="2817" y="15148"/>
                </a:cubicBezTo>
                <a:cubicBezTo>
                  <a:pt x="2792" y="14977"/>
                  <a:pt x="2914" y="15431"/>
                  <a:pt x="2929" y="15417"/>
                </a:cubicBezTo>
                <a:cubicBezTo>
                  <a:pt x="2803" y="14988"/>
                  <a:pt x="2758" y="14901"/>
                  <a:pt x="2782" y="15054"/>
                </a:cubicBezTo>
                <a:cubicBezTo>
                  <a:pt x="2901" y="15438"/>
                  <a:pt x="2925" y="15571"/>
                  <a:pt x="2918" y="15609"/>
                </a:cubicBezTo>
                <a:cubicBezTo>
                  <a:pt x="2824" y="15281"/>
                  <a:pt x="2806" y="15288"/>
                  <a:pt x="2698" y="14901"/>
                </a:cubicBezTo>
                <a:cubicBezTo>
                  <a:pt x="2691" y="15051"/>
                  <a:pt x="2587" y="14632"/>
                  <a:pt x="2548" y="14552"/>
                </a:cubicBezTo>
                <a:cubicBezTo>
                  <a:pt x="2506" y="14503"/>
                  <a:pt x="2632" y="14806"/>
                  <a:pt x="2632" y="14880"/>
                </a:cubicBezTo>
                <a:cubicBezTo>
                  <a:pt x="2600" y="14929"/>
                  <a:pt x="2398" y="14300"/>
                  <a:pt x="2419" y="14506"/>
                </a:cubicBezTo>
                <a:cubicBezTo>
                  <a:pt x="2366" y="14325"/>
                  <a:pt x="2325" y="14181"/>
                  <a:pt x="2300" y="14080"/>
                </a:cubicBezTo>
                <a:cubicBezTo>
                  <a:pt x="2304" y="14168"/>
                  <a:pt x="2154" y="13735"/>
                  <a:pt x="2126" y="13616"/>
                </a:cubicBezTo>
                <a:cubicBezTo>
                  <a:pt x="2098" y="13456"/>
                  <a:pt x="2276" y="14077"/>
                  <a:pt x="2171" y="13682"/>
                </a:cubicBezTo>
                <a:cubicBezTo>
                  <a:pt x="2154" y="13655"/>
                  <a:pt x="2126" y="13567"/>
                  <a:pt x="2073" y="13389"/>
                </a:cubicBezTo>
                <a:cubicBezTo>
                  <a:pt x="2112" y="13588"/>
                  <a:pt x="2080" y="13526"/>
                  <a:pt x="1989" y="13239"/>
                </a:cubicBezTo>
                <a:cubicBezTo>
                  <a:pt x="2067" y="13529"/>
                  <a:pt x="1958" y="13337"/>
                  <a:pt x="1881" y="13138"/>
                </a:cubicBezTo>
                <a:cubicBezTo>
                  <a:pt x="1777" y="12778"/>
                  <a:pt x="1829" y="12862"/>
                  <a:pt x="1749" y="12572"/>
                </a:cubicBezTo>
                <a:cubicBezTo>
                  <a:pt x="1749" y="12611"/>
                  <a:pt x="1714" y="12517"/>
                  <a:pt x="1648" y="12290"/>
                </a:cubicBezTo>
                <a:cubicBezTo>
                  <a:pt x="1648" y="12262"/>
                  <a:pt x="1665" y="12283"/>
                  <a:pt x="1630" y="12158"/>
                </a:cubicBezTo>
                <a:cubicBezTo>
                  <a:pt x="1616" y="12168"/>
                  <a:pt x="1606" y="12185"/>
                  <a:pt x="1637" y="12318"/>
                </a:cubicBezTo>
                <a:cubicBezTo>
                  <a:pt x="1906" y="13159"/>
                  <a:pt x="1798" y="13020"/>
                  <a:pt x="1909" y="13428"/>
                </a:cubicBezTo>
                <a:cubicBezTo>
                  <a:pt x="1836" y="13247"/>
                  <a:pt x="1836" y="13281"/>
                  <a:pt x="1846" y="13400"/>
                </a:cubicBezTo>
                <a:cubicBezTo>
                  <a:pt x="1948" y="13711"/>
                  <a:pt x="1996" y="13913"/>
                  <a:pt x="2017" y="14049"/>
                </a:cubicBezTo>
                <a:cubicBezTo>
                  <a:pt x="2234" y="14789"/>
                  <a:pt x="2429" y="15494"/>
                  <a:pt x="2387" y="15456"/>
                </a:cubicBezTo>
                <a:cubicBezTo>
                  <a:pt x="2398" y="15462"/>
                  <a:pt x="2440" y="15613"/>
                  <a:pt x="2482" y="15760"/>
                </a:cubicBezTo>
                <a:cubicBezTo>
                  <a:pt x="2489" y="15745"/>
                  <a:pt x="2423" y="15425"/>
                  <a:pt x="2510" y="15697"/>
                </a:cubicBezTo>
                <a:cubicBezTo>
                  <a:pt x="2558" y="15910"/>
                  <a:pt x="2485" y="15651"/>
                  <a:pt x="2489" y="15742"/>
                </a:cubicBezTo>
                <a:cubicBezTo>
                  <a:pt x="2593" y="16066"/>
                  <a:pt x="2499" y="15850"/>
                  <a:pt x="2604" y="16174"/>
                </a:cubicBezTo>
                <a:cubicBezTo>
                  <a:pt x="2621" y="16164"/>
                  <a:pt x="2650" y="16195"/>
                  <a:pt x="2747" y="16538"/>
                </a:cubicBezTo>
                <a:cubicBezTo>
                  <a:pt x="2729" y="16332"/>
                  <a:pt x="2632" y="15961"/>
                  <a:pt x="2681" y="15993"/>
                </a:cubicBezTo>
                <a:cubicBezTo>
                  <a:pt x="2712" y="16098"/>
                  <a:pt x="2716" y="16122"/>
                  <a:pt x="2737" y="16209"/>
                </a:cubicBezTo>
                <a:cubicBezTo>
                  <a:pt x="2726" y="16063"/>
                  <a:pt x="2785" y="16143"/>
                  <a:pt x="2674" y="15658"/>
                </a:cubicBezTo>
                <a:cubicBezTo>
                  <a:pt x="2705" y="15760"/>
                  <a:pt x="2716" y="15773"/>
                  <a:pt x="2740" y="15857"/>
                </a:cubicBezTo>
                <a:cubicBezTo>
                  <a:pt x="2887" y="16405"/>
                  <a:pt x="2775" y="16042"/>
                  <a:pt x="2908" y="16517"/>
                </a:cubicBezTo>
                <a:cubicBezTo>
                  <a:pt x="2779" y="16129"/>
                  <a:pt x="2953" y="16751"/>
                  <a:pt x="2796" y="16248"/>
                </a:cubicBezTo>
                <a:cubicBezTo>
                  <a:pt x="2851" y="16447"/>
                  <a:pt x="2803" y="16349"/>
                  <a:pt x="2876" y="16590"/>
                </a:cubicBezTo>
                <a:cubicBezTo>
                  <a:pt x="2911" y="16677"/>
                  <a:pt x="2949" y="16719"/>
                  <a:pt x="3009" y="16978"/>
                </a:cubicBezTo>
                <a:cubicBezTo>
                  <a:pt x="3030" y="16963"/>
                  <a:pt x="2967" y="16694"/>
                  <a:pt x="3068" y="17009"/>
                </a:cubicBezTo>
                <a:cubicBezTo>
                  <a:pt x="3030" y="16949"/>
                  <a:pt x="3082" y="17131"/>
                  <a:pt x="3110" y="17260"/>
                </a:cubicBezTo>
                <a:cubicBezTo>
                  <a:pt x="3027" y="17002"/>
                  <a:pt x="3016" y="17065"/>
                  <a:pt x="3103" y="17281"/>
                </a:cubicBezTo>
                <a:cubicBezTo>
                  <a:pt x="3058" y="17221"/>
                  <a:pt x="3054" y="17242"/>
                  <a:pt x="3072" y="17355"/>
                </a:cubicBezTo>
                <a:cubicBezTo>
                  <a:pt x="3068" y="17309"/>
                  <a:pt x="3173" y="17623"/>
                  <a:pt x="3166" y="17658"/>
                </a:cubicBezTo>
                <a:cubicBezTo>
                  <a:pt x="3148" y="17658"/>
                  <a:pt x="3043" y="17309"/>
                  <a:pt x="2995" y="17184"/>
                </a:cubicBezTo>
                <a:cubicBezTo>
                  <a:pt x="3040" y="17382"/>
                  <a:pt x="3096" y="17490"/>
                  <a:pt x="3110" y="17616"/>
                </a:cubicBezTo>
                <a:cubicBezTo>
                  <a:pt x="3033" y="17292"/>
                  <a:pt x="3043" y="17448"/>
                  <a:pt x="3030" y="17452"/>
                </a:cubicBezTo>
                <a:cubicBezTo>
                  <a:pt x="3169" y="17917"/>
                  <a:pt x="3093" y="17707"/>
                  <a:pt x="3075" y="17700"/>
                </a:cubicBezTo>
                <a:cubicBezTo>
                  <a:pt x="3274" y="18429"/>
                  <a:pt x="3553" y="19441"/>
                  <a:pt x="3637" y="19878"/>
                </a:cubicBezTo>
                <a:cubicBezTo>
                  <a:pt x="3599" y="19797"/>
                  <a:pt x="3620" y="19864"/>
                  <a:pt x="3584" y="19829"/>
                </a:cubicBezTo>
                <a:cubicBezTo>
                  <a:pt x="3595" y="19909"/>
                  <a:pt x="3728" y="20321"/>
                  <a:pt x="3728" y="20367"/>
                </a:cubicBezTo>
                <a:cubicBezTo>
                  <a:pt x="3651" y="20108"/>
                  <a:pt x="3599" y="19940"/>
                  <a:pt x="3567" y="19868"/>
                </a:cubicBezTo>
                <a:cubicBezTo>
                  <a:pt x="3581" y="19944"/>
                  <a:pt x="3682" y="20269"/>
                  <a:pt x="3682" y="20300"/>
                </a:cubicBezTo>
                <a:cubicBezTo>
                  <a:pt x="3574" y="20024"/>
                  <a:pt x="3459" y="19550"/>
                  <a:pt x="3389" y="19410"/>
                </a:cubicBezTo>
                <a:cubicBezTo>
                  <a:pt x="3459" y="19665"/>
                  <a:pt x="3462" y="19620"/>
                  <a:pt x="3543" y="19920"/>
                </a:cubicBezTo>
                <a:cubicBezTo>
                  <a:pt x="3487" y="19874"/>
                  <a:pt x="3529" y="20087"/>
                  <a:pt x="3424" y="19850"/>
                </a:cubicBezTo>
                <a:cubicBezTo>
                  <a:pt x="3274" y="19306"/>
                  <a:pt x="3243" y="19281"/>
                  <a:pt x="3194" y="19169"/>
                </a:cubicBezTo>
                <a:cubicBezTo>
                  <a:pt x="2988" y="18426"/>
                  <a:pt x="3131" y="18893"/>
                  <a:pt x="2946" y="18346"/>
                </a:cubicBezTo>
                <a:cubicBezTo>
                  <a:pt x="2949" y="18315"/>
                  <a:pt x="2970" y="18349"/>
                  <a:pt x="2932" y="18206"/>
                </a:cubicBezTo>
                <a:cubicBezTo>
                  <a:pt x="2897" y="18136"/>
                  <a:pt x="2845" y="17983"/>
                  <a:pt x="2740" y="17609"/>
                </a:cubicBezTo>
                <a:cubicBezTo>
                  <a:pt x="2740" y="17577"/>
                  <a:pt x="2764" y="17613"/>
                  <a:pt x="2726" y="17469"/>
                </a:cubicBezTo>
                <a:cubicBezTo>
                  <a:pt x="2716" y="17553"/>
                  <a:pt x="2471" y="16622"/>
                  <a:pt x="2457" y="16691"/>
                </a:cubicBezTo>
                <a:cubicBezTo>
                  <a:pt x="2576" y="17050"/>
                  <a:pt x="2740" y="17690"/>
                  <a:pt x="2834" y="18091"/>
                </a:cubicBezTo>
                <a:cubicBezTo>
                  <a:pt x="2841" y="18094"/>
                  <a:pt x="2838" y="18046"/>
                  <a:pt x="2876" y="18164"/>
                </a:cubicBezTo>
                <a:cubicBezTo>
                  <a:pt x="2872" y="18307"/>
                  <a:pt x="3124" y="19152"/>
                  <a:pt x="3064" y="19124"/>
                </a:cubicBezTo>
                <a:cubicBezTo>
                  <a:pt x="3040" y="19075"/>
                  <a:pt x="2946" y="18726"/>
                  <a:pt x="2932" y="18726"/>
                </a:cubicBezTo>
                <a:cubicBezTo>
                  <a:pt x="3093" y="19309"/>
                  <a:pt x="3166" y="19651"/>
                  <a:pt x="3228" y="19961"/>
                </a:cubicBezTo>
                <a:cubicBezTo>
                  <a:pt x="3176" y="19843"/>
                  <a:pt x="3093" y="19564"/>
                  <a:pt x="3027" y="19386"/>
                </a:cubicBezTo>
                <a:cubicBezTo>
                  <a:pt x="3016" y="19323"/>
                  <a:pt x="3001" y="19253"/>
                  <a:pt x="2977" y="19148"/>
                </a:cubicBezTo>
                <a:cubicBezTo>
                  <a:pt x="2988" y="19302"/>
                  <a:pt x="2841" y="18841"/>
                  <a:pt x="2782" y="18562"/>
                </a:cubicBezTo>
                <a:cubicBezTo>
                  <a:pt x="2750" y="18562"/>
                  <a:pt x="2848" y="18908"/>
                  <a:pt x="2838" y="18956"/>
                </a:cubicBezTo>
                <a:cubicBezTo>
                  <a:pt x="2743" y="18614"/>
                  <a:pt x="2764" y="18764"/>
                  <a:pt x="2705" y="18569"/>
                </a:cubicBezTo>
                <a:cubicBezTo>
                  <a:pt x="2566" y="18052"/>
                  <a:pt x="2687" y="18352"/>
                  <a:pt x="2650" y="18175"/>
                </a:cubicBezTo>
                <a:cubicBezTo>
                  <a:pt x="2444" y="17540"/>
                  <a:pt x="2608" y="17752"/>
                  <a:pt x="2495" y="17309"/>
                </a:cubicBezTo>
                <a:cubicBezTo>
                  <a:pt x="2252" y="16506"/>
                  <a:pt x="2489" y="17431"/>
                  <a:pt x="2447" y="17417"/>
                </a:cubicBezTo>
                <a:cubicBezTo>
                  <a:pt x="2423" y="17382"/>
                  <a:pt x="2315" y="17054"/>
                  <a:pt x="2258" y="16813"/>
                </a:cubicBezTo>
                <a:cubicBezTo>
                  <a:pt x="2286" y="17044"/>
                  <a:pt x="2352" y="17389"/>
                  <a:pt x="2196" y="16957"/>
                </a:cubicBezTo>
                <a:cubicBezTo>
                  <a:pt x="2227" y="17121"/>
                  <a:pt x="2294" y="17257"/>
                  <a:pt x="2310" y="17382"/>
                </a:cubicBezTo>
                <a:cubicBezTo>
                  <a:pt x="2294" y="17344"/>
                  <a:pt x="2273" y="17295"/>
                  <a:pt x="2241" y="17205"/>
                </a:cubicBezTo>
                <a:cubicBezTo>
                  <a:pt x="2247" y="17194"/>
                  <a:pt x="2227" y="17100"/>
                  <a:pt x="2192" y="16970"/>
                </a:cubicBezTo>
                <a:cubicBezTo>
                  <a:pt x="2171" y="16963"/>
                  <a:pt x="2136" y="16915"/>
                  <a:pt x="2010" y="16514"/>
                </a:cubicBezTo>
                <a:cubicBezTo>
                  <a:pt x="2073" y="16712"/>
                  <a:pt x="2091" y="16890"/>
                  <a:pt x="2025" y="16663"/>
                </a:cubicBezTo>
                <a:cubicBezTo>
                  <a:pt x="2028" y="16649"/>
                  <a:pt x="1972" y="16472"/>
                  <a:pt x="1969" y="16436"/>
                </a:cubicBezTo>
                <a:cubicBezTo>
                  <a:pt x="2000" y="16416"/>
                  <a:pt x="2007" y="16321"/>
                  <a:pt x="1860" y="15815"/>
                </a:cubicBezTo>
                <a:cubicBezTo>
                  <a:pt x="1696" y="15333"/>
                  <a:pt x="1519" y="14813"/>
                  <a:pt x="1386" y="14478"/>
                </a:cubicBezTo>
                <a:cubicBezTo>
                  <a:pt x="1393" y="14394"/>
                  <a:pt x="1480" y="14660"/>
                  <a:pt x="1532" y="14842"/>
                </a:cubicBezTo>
                <a:cubicBezTo>
                  <a:pt x="1442" y="14503"/>
                  <a:pt x="1616" y="15022"/>
                  <a:pt x="1490" y="14587"/>
                </a:cubicBezTo>
                <a:cubicBezTo>
                  <a:pt x="1414" y="14381"/>
                  <a:pt x="1379" y="14356"/>
                  <a:pt x="1250" y="13923"/>
                </a:cubicBezTo>
                <a:cubicBezTo>
                  <a:pt x="1148" y="13595"/>
                  <a:pt x="1197" y="13682"/>
                  <a:pt x="1142" y="13480"/>
                </a:cubicBezTo>
                <a:cubicBezTo>
                  <a:pt x="1058" y="13288"/>
                  <a:pt x="915" y="12942"/>
                  <a:pt x="772" y="12416"/>
                </a:cubicBezTo>
                <a:cubicBezTo>
                  <a:pt x="736" y="12370"/>
                  <a:pt x="849" y="12719"/>
                  <a:pt x="813" y="12670"/>
                </a:cubicBezTo>
                <a:cubicBezTo>
                  <a:pt x="702" y="12321"/>
                  <a:pt x="632" y="11979"/>
                  <a:pt x="572" y="11839"/>
                </a:cubicBezTo>
                <a:cubicBezTo>
                  <a:pt x="625" y="12060"/>
                  <a:pt x="712" y="12380"/>
                  <a:pt x="733" y="12509"/>
                </a:cubicBezTo>
                <a:cubicBezTo>
                  <a:pt x="691" y="12363"/>
                  <a:pt x="677" y="12349"/>
                  <a:pt x="635" y="12216"/>
                </a:cubicBezTo>
                <a:cubicBezTo>
                  <a:pt x="576" y="12003"/>
                  <a:pt x="677" y="12224"/>
                  <a:pt x="562" y="11857"/>
                </a:cubicBezTo>
                <a:cubicBezTo>
                  <a:pt x="524" y="11770"/>
                  <a:pt x="454" y="11564"/>
                  <a:pt x="446" y="11609"/>
                </a:cubicBezTo>
                <a:cubicBezTo>
                  <a:pt x="534" y="11899"/>
                  <a:pt x="614" y="12105"/>
                  <a:pt x="625" y="12245"/>
                </a:cubicBezTo>
                <a:cubicBezTo>
                  <a:pt x="562" y="12077"/>
                  <a:pt x="482" y="11833"/>
                  <a:pt x="422" y="11665"/>
                </a:cubicBezTo>
                <a:cubicBezTo>
                  <a:pt x="604" y="12234"/>
                  <a:pt x="768" y="12807"/>
                  <a:pt x="904" y="13337"/>
                </a:cubicBezTo>
                <a:cubicBezTo>
                  <a:pt x="904" y="13271"/>
                  <a:pt x="1009" y="13658"/>
                  <a:pt x="1065" y="13829"/>
                </a:cubicBezTo>
                <a:cubicBezTo>
                  <a:pt x="1071" y="13896"/>
                  <a:pt x="1002" y="13745"/>
                  <a:pt x="1107" y="14084"/>
                </a:cubicBezTo>
                <a:cubicBezTo>
                  <a:pt x="1148" y="14140"/>
                  <a:pt x="1121" y="14070"/>
                  <a:pt x="1218" y="14349"/>
                </a:cubicBezTo>
                <a:cubicBezTo>
                  <a:pt x="1044" y="13773"/>
                  <a:pt x="876" y="13051"/>
                  <a:pt x="1040" y="13540"/>
                </a:cubicBezTo>
                <a:cubicBezTo>
                  <a:pt x="1071" y="13679"/>
                  <a:pt x="1148" y="13959"/>
                  <a:pt x="1187" y="14067"/>
                </a:cubicBezTo>
                <a:cubicBezTo>
                  <a:pt x="1208" y="14070"/>
                  <a:pt x="1082" y="13619"/>
                  <a:pt x="1208" y="14021"/>
                </a:cubicBezTo>
                <a:cubicBezTo>
                  <a:pt x="1197" y="14091"/>
                  <a:pt x="1305" y="14349"/>
                  <a:pt x="1334" y="14429"/>
                </a:cubicBezTo>
                <a:cubicBezTo>
                  <a:pt x="1382" y="14604"/>
                  <a:pt x="1435" y="14775"/>
                  <a:pt x="1484" y="14950"/>
                </a:cubicBezTo>
                <a:cubicBezTo>
                  <a:pt x="1459" y="14943"/>
                  <a:pt x="1553" y="15375"/>
                  <a:pt x="1473" y="15156"/>
                </a:cubicBezTo>
                <a:cubicBezTo>
                  <a:pt x="1406" y="14914"/>
                  <a:pt x="1498" y="15117"/>
                  <a:pt x="1400" y="14796"/>
                </a:cubicBezTo>
                <a:cubicBezTo>
                  <a:pt x="1305" y="14545"/>
                  <a:pt x="1368" y="14817"/>
                  <a:pt x="1274" y="14566"/>
                </a:cubicBezTo>
                <a:cubicBezTo>
                  <a:pt x="1284" y="14639"/>
                  <a:pt x="1313" y="14750"/>
                  <a:pt x="1355" y="14908"/>
                </a:cubicBezTo>
                <a:cubicBezTo>
                  <a:pt x="1403" y="15064"/>
                  <a:pt x="1410" y="15033"/>
                  <a:pt x="1487" y="15295"/>
                </a:cubicBezTo>
                <a:cubicBezTo>
                  <a:pt x="1480" y="15302"/>
                  <a:pt x="1442" y="15177"/>
                  <a:pt x="1445" y="15218"/>
                </a:cubicBezTo>
                <a:cubicBezTo>
                  <a:pt x="1466" y="15288"/>
                  <a:pt x="1484" y="15358"/>
                  <a:pt x="1504" y="15428"/>
                </a:cubicBezTo>
                <a:cubicBezTo>
                  <a:pt x="1529" y="15504"/>
                  <a:pt x="1564" y="15630"/>
                  <a:pt x="1571" y="15626"/>
                </a:cubicBezTo>
                <a:cubicBezTo>
                  <a:pt x="1574" y="15494"/>
                  <a:pt x="1616" y="15515"/>
                  <a:pt x="1745" y="15913"/>
                </a:cubicBezTo>
                <a:cubicBezTo>
                  <a:pt x="1644" y="15665"/>
                  <a:pt x="1731" y="15937"/>
                  <a:pt x="1711" y="15997"/>
                </a:cubicBezTo>
                <a:cubicBezTo>
                  <a:pt x="1679" y="15892"/>
                  <a:pt x="1651" y="15787"/>
                  <a:pt x="1619" y="15683"/>
                </a:cubicBezTo>
                <a:cubicBezTo>
                  <a:pt x="1648" y="15857"/>
                  <a:pt x="1613" y="15739"/>
                  <a:pt x="1592" y="15749"/>
                </a:cubicBezTo>
                <a:cubicBezTo>
                  <a:pt x="1693" y="16021"/>
                  <a:pt x="1690" y="15961"/>
                  <a:pt x="1825" y="16430"/>
                </a:cubicBezTo>
                <a:cubicBezTo>
                  <a:pt x="1749" y="16095"/>
                  <a:pt x="1819" y="16195"/>
                  <a:pt x="1846" y="16195"/>
                </a:cubicBezTo>
                <a:cubicBezTo>
                  <a:pt x="1791" y="16129"/>
                  <a:pt x="2063" y="16981"/>
                  <a:pt x="2052" y="16942"/>
                </a:cubicBezTo>
                <a:cubicBezTo>
                  <a:pt x="2035" y="16775"/>
                  <a:pt x="1798" y="16014"/>
                  <a:pt x="1962" y="16454"/>
                </a:cubicBezTo>
                <a:cubicBezTo>
                  <a:pt x="1965" y="16517"/>
                  <a:pt x="2021" y="16736"/>
                  <a:pt x="2133" y="17107"/>
                </a:cubicBezTo>
                <a:cubicBezTo>
                  <a:pt x="2126" y="17002"/>
                  <a:pt x="2210" y="17292"/>
                  <a:pt x="2244" y="17372"/>
                </a:cubicBezTo>
                <a:cubicBezTo>
                  <a:pt x="2237" y="17406"/>
                  <a:pt x="2286" y="17595"/>
                  <a:pt x="2315" y="17728"/>
                </a:cubicBezTo>
                <a:cubicBezTo>
                  <a:pt x="2391" y="17909"/>
                  <a:pt x="2373" y="18035"/>
                  <a:pt x="2461" y="18258"/>
                </a:cubicBezTo>
                <a:cubicBezTo>
                  <a:pt x="2419" y="18046"/>
                  <a:pt x="2433" y="18088"/>
                  <a:pt x="2426" y="17996"/>
                </a:cubicBezTo>
                <a:cubicBezTo>
                  <a:pt x="2566" y="18478"/>
                  <a:pt x="2660" y="18624"/>
                  <a:pt x="2740" y="19009"/>
                </a:cubicBezTo>
                <a:cubicBezTo>
                  <a:pt x="2684" y="18876"/>
                  <a:pt x="2733" y="19082"/>
                  <a:pt x="2677" y="18977"/>
                </a:cubicBezTo>
                <a:cubicBezTo>
                  <a:pt x="2758" y="19267"/>
                  <a:pt x="2747" y="19169"/>
                  <a:pt x="2806" y="19375"/>
                </a:cubicBezTo>
                <a:cubicBezTo>
                  <a:pt x="2831" y="19525"/>
                  <a:pt x="2838" y="19626"/>
                  <a:pt x="2893" y="19874"/>
                </a:cubicBezTo>
                <a:cubicBezTo>
                  <a:pt x="2914" y="19923"/>
                  <a:pt x="3096" y="20527"/>
                  <a:pt x="3078" y="20488"/>
                </a:cubicBezTo>
                <a:cubicBezTo>
                  <a:pt x="2911" y="19955"/>
                  <a:pt x="3040" y="20551"/>
                  <a:pt x="2974" y="20391"/>
                </a:cubicBezTo>
                <a:cubicBezTo>
                  <a:pt x="2998" y="20409"/>
                  <a:pt x="3110" y="20823"/>
                  <a:pt x="3124" y="20911"/>
                </a:cubicBezTo>
                <a:cubicBezTo>
                  <a:pt x="3135" y="20890"/>
                  <a:pt x="3120" y="20757"/>
                  <a:pt x="3232" y="21176"/>
                </a:cubicBezTo>
                <a:cubicBezTo>
                  <a:pt x="3166" y="21023"/>
                  <a:pt x="3194" y="21215"/>
                  <a:pt x="3222" y="21382"/>
                </a:cubicBezTo>
                <a:cubicBezTo>
                  <a:pt x="3145" y="21134"/>
                  <a:pt x="3082" y="20953"/>
                  <a:pt x="2970" y="20565"/>
                </a:cubicBezTo>
                <a:cubicBezTo>
                  <a:pt x="2967" y="20601"/>
                  <a:pt x="2977" y="20667"/>
                  <a:pt x="3016" y="20813"/>
                </a:cubicBezTo>
                <a:cubicBezTo>
                  <a:pt x="3072" y="20907"/>
                  <a:pt x="3166" y="21330"/>
                  <a:pt x="3291" y="21738"/>
                </a:cubicBezTo>
                <a:cubicBezTo>
                  <a:pt x="3274" y="21752"/>
                  <a:pt x="3383" y="22118"/>
                  <a:pt x="3389" y="22210"/>
                </a:cubicBezTo>
                <a:cubicBezTo>
                  <a:pt x="3246" y="21707"/>
                  <a:pt x="3127" y="21372"/>
                  <a:pt x="3058" y="21065"/>
                </a:cubicBezTo>
                <a:cubicBezTo>
                  <a:pt x="3033" y="21061"/>
                  <a:pt x="2991" y="20949"/>
                  <a:pt x="3027" y="21138"/>
                </a:cubicBezTo>
                <a:cubicBezTo>
                  <a:pt x="2851" y="20562"/>
                  <a:pt x="2719" y="20161"/>
                  <a:pt x="2632" y="19965"/>
                </a:cubicBezTo>
                <a:cubicBezTo>
                  <a:pt x="2677" y="20164"/>
                  <a:pt x="2729" y="20272"/>
                  <a:pt x="2743" y="20398"/>
                </a:cubicBezTo>
                <a:cubicBezTo>
                  <a:pt x="2681" y="20199"/>
                  <a:pt x="2681" y="20276"/>
                  <a:pt x="2576" y="19916"/>
                </a:cubicBezTo>
                <a:cubicBezTo>
                  <a:pt x="2552" y="19770"/>
                  <a:pt x="2687" y="20195"/>
                  <a:pt x="2562" y="19773"/>
                </a:cubicBezTo>
                <a:cubicBezTo>
                  <a:pt x="2516" y="19745"/>
                  <a:pt x="2412" y="19435"/>
                  <a:pt x="2370" y="19354"/>
                </a:cubicBezTo>
                <a:cubicBezTo>
                  <a:pt x="2335" y="19159"/>
                  <a:pt x="2160" y="18415"/>
                  <a:pt x="2331" y="18914"/>
                </a:cubicBezTo>
                <a:cubicBezTo>
                  <a:pt x="2391" y="19120"/>
                  <a:pt x="2360" y="19072"/>
                  <a:pt x="2447" y="19351"/>
                </a:cubicBezTo>
                <a:cubicBezTo>
                  <a:pt x="2492" y="19441"/>
                  <a:pt x="2444" y="19246"/>
                  <a:pt x="2506" y="19383"/>
                </a:cubicBezTo>
                <a:cubicBezTo>
                  <a:pt x="2475" y="19253"/>
                  <a:pt x="2429" y="19089"/>
                  <a:pt x="2360" y="18851"/>
                </a:cubicBezTo>
                <a:cubicBezTo>
                  <a:pt x="2349" y="18845"/>
                  <a:pt x="2352" y="18893"/>
                  <a:pt x="2318" y="18775"/>
                </a:cubicBezTo>
                <a:cubicBezTo>
                  <a:pt x="2181" y="18310"/>
                  <a:pt x="2189" y="18248"/>
                  <a:pt x="2196" y="18181"/>
                </a:cubicBezTo>
                <a:cubicBezTo>
                  <a:pt x="2080" y="17899"/>
                  <a:pt x="1843" y="17086"/>
                  <a:pt x="1696" y="16555"/>
                </a:cubicBezTo>
                <a:cubicBezTo>
                  <a:pt x="1669" y="16514"/>
                  <a:pt x="1633" y="16447"/>
                  <a:pt x="1633" y="16524"/>
                </a:cubicBezTo>
                <a:cubicBezTo>
                  <a:pt x="1535" y="16098"/>
                  <a:pt x="1561" y="16332"/>
                  <a:pt x="1498" y="16143"/>
                </a:cubicBezTo>
                <a:cubicBezTo>
                  <a:pt x="1452" y="15913"/>
                  <a:pt x="1424" y="15860"/>
                  <a:pt x="1372" y="15739"/>
                </a:cubicBezTo>
                <a:cubicBezTo>
                  <a:pt x="1295" y="15470"/>
                  <a:pt x="1344" y="15554"/>
                  <a:pt x="1267" y="15285"/>
                </a:cubicBezTo>
                <a:cubicBezTo>
                  <a:pt x="1211" y="15135"/>
                  <a:pt x="1190" y="15124"/>
                  <a:pt x="1124" y="14925"/>
                </a:cubicBezTo>
                <a:cubicBezTo>
                  <a:pt x="1277" y="15435"/>
                  <a:pt x="1288" y="15473"/>
                  <a:pt x="1393" y="15868"/>
                </a:cubicBezTo>
                <a:cubicBezTo>
                  <a:pt x="1427" y="15906"/>
                  <a:pt x="1609" y="16562"/>
                  <a:pt x="1592" y="16447"/>
                </a:cubicBezTo>
                <a:cubicBezTo>
                  <a:pt x="1679" y="16730"/>
                  <a:pt x="1606" y="16576"/>
                  <a:pt x="1669" y="16796"/>
                </a:cubicBezTo>
                <a:cubicBezTo>
                  <a:pt x="1690" y="16834"/>
                  <a:pt x="1724" y="16925"/>
                  <a:pt x="1745" y="16967"/>
                </a:cubicBezTo>
                <a:cubicBezTo>
                  <a:pt x="1700" y="16810"/>
                  <a:pt x="1630" y="16586"/>
                  <a:pt x="1627" y="16541"/>
                </a:cubicBezTo>
                <a:cubicBezTo>
                  <a:pt x="1731" y="16855"/>
                  <a:pt x="1825" y="17121"/>
                  <a:pt x="1954" y="17525"/>
                </a:cubicBezTo>
                <a:cubicBezTo>
                  <a:pt x="1962" y="17711"/>
                  <a:pt x="1756" y="16974"/>
                  <a:pt x="1756" y="17117"/>
                </a:cubicBezTo>
                <a:cubicBezTo>
                  <a:pt x="1711" y="16915"/>
                  <a:pt x="1665" y="16817"/>
                  <a:pt x="1598" y="16604"/>
                </a:cubicBezTo>
                <a:cubicBezTo>
                  <a:pt x="1564" y="16559"/>
                  <a:pt x="1717" y="17040"/>
                  <a:pt x="1672" y="16963"/>
                </a:cubicBezTo>
                <a:cubicBezTo>
                  <a:pt x="1633" y="16897"/>
                  <a:pt x="1556" y="16583"/>
                  <a:pt x="1543" y="16565"/>
                </a:cubicBezTo>
                <a:cubicBezTo>
                  <a:pt x="1598" y="16803"/>
                  <a:pt x="1644" y="16894"/>
                  <a:pt x="1690" y="17096"/>
                </a:cubicBezTo>
                <a:cubicBezTo>
                  <a:pt x="1690" y="17019"/>
                  <a:pt x="1735" y="17145"/>
                  <a:pt x="1825" y="17473"/>
                </a:cubicBezTo>
                <a:cubicBezTo>
                  <a:pt x="1843" y="17634"/>
                  <a:pt x="1546" y="16688"/>
                  <a:pt x="1724" y="17368"/>
                </a:cubicBezTo>
                <a:cubicBezTo>
                  <a:pt x="1731" y="17351"/>
                  <a:pt x="1735" y="17337"/>
                  <a:pt x="1742" y="17319"/>
                </a:cubicBezTo>
                <a:cubicBezTo>
                  <a:pt x="1836" y="17651"/>
                  <a:pt x="1875" y="17724"/>
                  <a:pt x="1891" y="17850"/>
                </a:cubicBezTo>
                <a:cubicBezTo>
                  <a:pt x="1759" y="17442"/>
                  <a:pt x="1948" y="18112"/>
                  <a:pt x="1958" y="18217"/>
                </a:cubicBezTo>
                <a:cubicBezTo>
                  <a:pt x="2067" y="18531"/>
                  <a:pt x="2038" y="18412"/>
                  <a:pt x="2164" y="18785"/>
                </a:cubicBezTo>
                <a:cubicBezTo>
                  <a:pt x="2133" y="18737"/>
                  <a:pt x="2310" y="19270"/>
                  <a:pt x="2276" y="19222"/>
                </a:cubicBezTo>
                <a:cubicBezTo>
                  <a:pt x="2255" y="19187"/>
                  <a:pt x="2042" y="18450"/>
                  <a:pt x="2139" y="18841"/>
                </a:cubicBezTo>
                <a:cubicBezTo>
                  <a:pt x="2213" y="19033"/>
                  <a:pt x="2268" y="19274"/>
                  <a:pt x="2328" y="19445"/>
                </a:cubicBezTo>
                <a:cubicBezTo>
                  <a:pt x="2356" y="19470"/>
                  <a:pt x="2273" y="19166"/>
                  <a:pt x="2381" y="19504"/>
                </a:cubicBezTo>
                <a:cubicBezTo>
                  <a:pt x="2471" y="19878"/>
                  <a:pt x="2294" y="19399"/>
                  <a:pt x="2346" y="19588"/>
                </a:cubicBezTo>
                <a:cubicBezTo>
                  <a:pt x="2412" y="19780"/>
                  <a:pt x="2471" y="19940"/>
                  <a:pt x="2573" y="20279"/>
                </a:cubicBezTo>
                <a:cubicBezTo>
                  <a:pt x="2566" y="20342"/>
                  <a:pt x="2645" y="20639"/>
                  <a:pt x="2629" y="20673"/>
                </a:cubicBezTo>
                <a:cubicBezTo>
                  <a:pt x="2471" y="20090"/>
                  <a:pt x="2569" y="20597"/>
                  <a:pt x="2482" y="20311"/>
                </a:cubicBezTo>
                <a:cubicBezTo>
                  <a:pt x="2366" y="19885"/>
                  <a:pt x="2503" y="20290"/>
                  <a:pt x="2485" y="20136"/>
                </a:cubicBezTo>
                <a:cubicBezTo>
                  <a:pt x="2387" y="19832"/>
                  <a:pt x="2391" y="19864"/>
                  <a:pt x="2304" y="19512"/>
                </a:cubicBezTo>
                <a:cubicBezTo>
                  <a:pt x="2363" y="19818"/>
                  <a:pt x="2241" y="19441"/>
                  <a:pt x="2136" y="19027"/>
                </a:cubicBezTo>
                <a:cubicBezTo>
                  <a:pt x="2262" y="19581"/>
                  <a:pt x="2010" y="18824"/>
                  <a:pt x="2035" y="19089"/>
                </a:cubicBezTo>
                <a:cubicBezTo>
                  <a:pt x="2210" y="19672"/>
                  <a:pt x="2067" y="19270"/>
                  <a:pt x="2017" y="19124"/>
                </a:cubicBezTo>
                <a:cubicBezTo>
                  <a:pt x="2073" y="19309"/>
                  <a:pt x="2206" y="19707"/>
                  <a:pt x="2231" y="19853"/>
                </a:cubicBezTo>
                <a:cubicBezTo>
                  <a:pt x="2223" y="19860"/>
                  <a:pt x="2189" y="19734"/>
                  <a:pt x="2189" y="19776"/>
                </a:cubicBezTo>
                <a:cubicBezTo>
                  <a:pt x="2304" y="20171"/>
                  <a:pt x="2304" y="20251"/>
                  <a:pt x="2415" y="20646"/>
                </a:cubicBezTo>
                <a:cubicBezTo>
                  <a:pt x="2426" y="20660"/>
                  <a:pt x="2426" y="20628"/>
                  <a:pt x="2454" y="20730"/>
                </a:cubicBezTo>
                <a:cubicBezTo>
                  <a:pt x="2405" y="20635"/>
                  <a:pt x="2391" y="20684"/>
                  <a:pt x="2325" y="20509"/>
                </a:cubicBezTo>
                <a:cubicBezTo>
                  <a:pt x="2185" y="19982"/>
                  <a:pt x="1902" y="19043"/>
                  <a:pt x="1825" y="18883"/>
                </a:cubicBezTo>
                <a:cubicBezTo>
                  <a:pt x="1749" y="18590"/>
                  <a:pt x="1703" y="18268"/>
                  <a:pt x="1574" y="17892"/>
                </a:cubicBezTo>
                <a:cubicBezTo>
                  <a:pt x="1623" y="18084"/>
                  <a:pt x="1672" y="18268"/>
                  <a:pt x="1648" y="18252"/>
                </a:cubicBezTo>
                <a:cubicBezTo>
                  <a:pt x="1592" y="18070"/>
                  <a:pt x="1504" y="17707"/>
                  <a:pt x="1463" y="17627"/>
                </a:cubicBezTo>
                <a:cubicBezTo>
                  <a:pt x="1532" y="17965"/>
                  <a:pt x="1690" y="18440"/>
                  <a:pt x="1777" y="18817"/>
                </a:cubicBezTo>
                <a:cubicBezTo>
                  <a:pt x="1812" y="18893"/>
                  <a:pt x="1846" y="18977"/>
                  <a:pt x="1941" y="19306"/>
                </a:cubicBezTo>
                <a:cubicBezTo>
                  <a:pt x="1906" y="19260"/>
                  <a:pt x="1958" y="19449"/>
                  <a:pt x="1948" y="19466"/>
                </a:cubicBezTo>
                <a:cubicBezTo>
                  <a:pt x="2129" y="20150"/>
                  <a:pt x="2405" y="21096"/>
                  <a:pt x="2527" y="21612"/>
                </a:cubicBezTo>
                <a:cubicBezTo>
                  <a:pt x="2558" y="21640"/>
                  <a:pt x="2398" y="21089"/>
                  <a:pt x="2489" y="21347"/>
                </a:cubicBezTo>
                <a:cubicBezTo>
                  <a:pt x="2569" y="21627"/>
                  <a:pt x="2545" y="21602"/>
                  <a:pt x="2629" y="21896"/>
                </a:cubicBezTo>
                <a:cubicBezTo>
                  <a:pt x="2639" y="21888"/>
                  <a:pt x="2639" y="21850"/>
                  <a:pt x="2702" y="22073"/>
                </a:cubicBezTo>
                <a:cubicBezTo>
                  <a:pt x="2702" y="22101"/>
                  <a:pt x="2684" y="22084"/>
                  <a:pt x="2719" y="22206"/>
                </a:cubicBezTo>
                <a:cubicBezTo>
                  <a:pt x="2806" y="22478"/>
                  <a:pt x="2851" y="22579"/>
                  <a:pt x="2949" y="22897"/>
                </a:cubicBezTo>
                <a:cubicBezTo>
                  <a:pt x="2925" y="22991"/>
                  <a:pt x="3152" y="23742"/>
                  <a:pt x="3218" y="23843"/>
                </a:cubicBezTo>
                <a:cubicBezTo>
                  <a:pt x="3333" y="24272"/>
                  <a:pt x="3362" y="24419"/>
                  <a:pt x="3462" y="24844"/>
                </a:cubicBezTo>
                <a:cubicBezTo>
                  <a:pt x="3320" y="24422"/>
                  <a:pt x="3288" y="24237"/>
                  <a:pt x="3159" y="23805"/>
                </a:cubicBezTo>
                <a:cubicBezTo>
                  <a:pt x="3058" y="23623"/>
                  <a:pt x="3522" y="25173"/>
                  <a:pt x="3455" y="24862"/>
                </a:cubicBezTo>
                <a:cubicBezTo>
                  <a:pt x="3525" y="25131"/>
                  <a:pt x="3494" y="25075"/>
                  <a:pt x="3462" y="25019"/>
                </a:cubicBezTo>
                <a:cubicBezTo>
                  <a:pt x="3563" y="25347"/>
                  <a:pt x="3491" y="25194"/>
                  <a:pt x="3571" y="25466"/>
                </a:cubicBezTo>
                <a:cubicBezTo>
                  <a:pt x="3571" y="25414"/>
                  <a:pt x="3592" y="25456"/>
                  <a:pt x="3647" y="25633"/>
                </a:cubicBezTo>
                <a:cubicBezTo>
                  <a:pt x="3672" y="25752"/>
                  <a:pt x="3661" y="25770"/>
                  <a:pt x="3689" y="25888"/>
                </a:cubicBezTo>
                <a:cubicBezTo>
                  <a:pt x="3913" y="26621"/>
                  <a:pt x="3951" y="26782"/>
                  <a:pt x="4206" y="27658"/>
                </a:cubicBezTo>
                <a:cubicBezTo>
                  <a:pt x="4255" y="27790"/>
                  <a:pt x="4269" y="27763"/>
                  <a:pt x="4349" y="28017"/>
                </a:cubicBezTo>
                <a:cubicBezTo>
                  <a:pt x="4405" y="28254"/>
                  <a:pt x="4430" y="28346"/>
                  <a:pt x="4527" y="28652"/>
                </a:cubicBezTo>
                <a:cubicBezTo>
                  <a:pt x="4517" y="28660"/>
                  <a:pt x="4520" y="28702"/>
                  <a:pt x="4541" y="28792"/>
                </a:cubicBezTo>
                <a:cubicBezTo>
                  <a:pt x="4663" y="29232"/>
                  <a:pt x="4667" y="29176"/>
                  <a:pt x="4761" y="29501"/>
                </a:cubicBezTo>
                <a:cubicBezTo>
                  <a:pt x="4747" y="29514"/>
                  <a:pt x="4754" y="29616"/>
                  <a:pt x="4702" y="29469"/>
                </a:cubicBezTo>
                <a:cubicBezTo>
                  <a:pt x="4757" y="29665"/>
                  <a:pt x="4761" y="29710"/>
                  <a:pt x="4817" y="29895"/>
                </a:cubicBezTo>
                <a:cubicBezTo>
                  <a:pt x="4869" y="30004"/>
                  <a:pt x="4750" y="29535"/>
                  <a:pt x="4844" y="29833"/>
                </a:cubicBezTo>
                <a:cubicBezTo>
                  <a:pt x="4936" y="30139"/>
                  <a:pt x="4939" y="30231"/>
                  <a:pt x="4886" y="30084"/>
                </a:cubicBezTo>
                <a:cubicBezTo>
                  <a:pt x="5050" y="30698"/>
                  <a:pt x="5155" y="31361"/>
                  <a:pt x="5382" y="31898"/>
                </a:cubicBezTo>
                <a:cubicBezTo>
                  <a:pt x="5385" y="31944"/>
                  <a:pt x="5417" y="32066"/>
                  <a:pt x="5396" y="32038"/>
                </a:cubicBezTo>
                <a:cubicBezTo>
                  <a:pt x="5540" y="32492"/>
                  <a:pt x="5561" y="32586"/>
                  <a:pt x="5651" y="32844"/>
                </a:cubicBezTo>
                <a:cubicBezTo>
                  <a:pt x="5651" y="32883"/>
                  <a:pt x="5693" y="33029"/>
                  <a:pt x="5700" y="33079"/>
                </a:cubicBezTo>
                <a:cubicBezTo>
                  <a:pt x="5714" y="33190"/>
                  <a:pt x="5648" y="32956"/>
                  <a:pt x="5651" y="33019"/>
                </a:cubicBezTo>
                <a:cubicBezTo>
                  <a:pt x="5843" y="33794"/>
                  <a:pt x="6289" y="35197"/>
                  <a:pt x="6112" y="34384"/>
                </a:cubicBezTo>
                <a:cubicBezTo>
                  <a:pt x="6206" y="34701"/>
                  <a:pt x="6265" y="34922"/>
                  <a:pt x="6283" y="35036"/>
                </a:cubicBezTo>
                <a:cubicBezTo>
                  <a:pt x="6234" y="34953"/>
                  <a:pt x="6171" y="34799"/>
                  <a:pt x="6150" y="34824"/>
                </a:cubicBezTo>
                <a:cubicBezTo>
                  <a:pt x="5833" y="33909"/>
                  <a:pt x="5445" y="32708"/>
                  <a:pt x="5229" y="31734"/>
                </a:cubicBezTo>
                <a:cubicBezTo>
                  <a:pt x="5148" y="31375"/>
                  <a:pt x="5246" y="31629"/>
                  <a:pt x="5082" y="31026"/>
                </a:cubicBezTo>
                <a:cubicBezTo>
                  <a:pt x="5071" y="31099"/>
                  <a:pt x="5103" y="31236"/>
                  <a:pt x="5016" y="31005"/>
                </a:cubicBezTo>
                <a:cubicBezTo>
                  <a:pt x="5271" y="31850"/>
                  <a:pt x="5012" y="31270"/>
                  <a:pt x="5106" y="31671"/>
                </a:cubicBezTo>
                <a:cubicBezTo>
                  <a:pt x="5065" y="31563"/>
                  <a:pt x="4974" y="31249"/>
                  <a:pt x="4970" y="31291"/>
                </a:cubicBezTo>
                <a:cubicBezTo>
                  <a:pt x="4977" y="31371"/>
                  <a:pt x="5019" y="31539"/>
                  <a:pt x="5040" y="31650"/>
                </a:cubicBezTo>
                <a:cubicBezTo>
                  <a:pt x="4932" y="31365"/>
                  <a:pt x="4984" y="31692"/>
                  <a:pt x="4904" y="31616"/>
                </a:cubicBezTo>
                <a:cubicBezTo>
                  <a:pt x="4876" y="31511"/>
                  <a:pt x="4873" y="31483"/>
                  <a:pt x="4848" y="31399"/>
                </a:cubicBezTo>
                <a:cubicBezTo>
                  <a:pt x="4869" y="31700"/>
                  <a:pt x="4642" y="31152"/>
                  <a:pt x="4792" y="31881"/>
                </a:cubicBezTo>
                <a:cubicBezTo>
                  <a:pt x="4757" y="31853"/>
                  <a:pt x="4667" y="31578"/>
                  <a:pt x="4660" y="31671"/>
                </a:cubicBezTo>
                <a:cubicBezTo>
                  <a:pt x="4565" y="31347"/>
                  <a:pt x="4509" y="31183"/>
                  <a:pt x="4440" y="30959"/>
                </a:cubicBezTo>
                <a:cubicBezTo>
                  <a:pt x="4733" y="32290"/>
                  <a:pt x="5606" y="35138"/>
                  <a:pt x="5728" y="35113"/>
                </a:cubicBezTo>
                <a:cubicBezTo>
                  <a:pt x="6014" y="35874"/>
                  <a:pt x="6195" y="36230"/>
                  <a:pt x="6234" y="36031"/>
                </a:cubicBezTo>
                <a:cubicBezTo>
                  <a:pt x="6328" y="36328"/>
                  <a:pt x="6331" y="36394"/>
                  <a:pt x="6419" y="36646"/>
                </a:cubicBezTo>
                <a:cubicBezTo>
                  <a:pt x="6422" y="36492"/>
                  <a:pt x="6520" y="36736"/>
                  <a:pt x="6656" y="37145"/>
                </a:cubicBezTo>
                <a:cubicBezTo>
                  <a:pt x="6566" y="36827"/>
                  <a:pt x="6691" y="37221"/>
                  <a:pt x="6670" y="37106"/>
                </a:cubicBezTo>
                <a:cubicBezTo>
                  <a:pt x="6614" y="36949"/>
                  <a:pt x="6537" y="36736"/>
                  <a:pt x="6408" y="36320"/>
                </a:cubicBezTo>
                <a:cubicBezTo>
                  <a:pt x="6471" y="36300"/>
                  <a:pt x="6293" y="35613"/>
                  <a:pt x="6436" y="35902"/>
                </a:cubicBezTo>
                <a:cubicBezTo>
                  <a:pt x="6687" y="36813"/>
                  <a:pt x="6733" y="37158"/>
                  <a:pt x="7061" y="38289"/>
                </a:cubicBezTo>
                <a:cubicBezTo>
                  <a:pt x="7155" y="38593"/>
                  <a:pt x="7166" y="38527"/>
                  <a:pt x="7291" y="38970"/>
                </a:cubicBezTo>
                <a:cubicBezTo>
                  <a:pt x="7302" y="38963"/>
                  <a:pt x="7299" y="38921"/>
                  <a:pt x="7278" y="38830"/>
                </a:cubicBezTo>
                <a:cubicBezTo>
                  <a:pt x="7501" y="39535"/>
                  <a:pt x="7536" y="39490"/>
                  <a:pt x="7501" y="39186"/>
                </a:cubicBezTo>
                <a:cubicBezTo>
                  <a:pt x="7605" y="39532"/>
                  <a:pt x="7644" y="39679"/>
                  <a:pt x="7661" y="39679"/>
                </a:cubicBezTo>
                <a:cubicBezTo>
                  <a:pt x="7766" y="40003"/>
                  <a:pt x="7671" y="39787"/>
                  <a:pt x="7776" y="40111"/>
                </a:cubicBezTo>
                <a:cubicBezTo>
                  <a:pt x="7787" y="40129"/>
                  <a:pt x="7808" y="40188"/>
                  <a:pt x="7839" y="40314"/>
                </a:cubicBezTo>
                <a:cubicBezTo>
                  <a:pt x="7850" y="40304"/>
                  <a:pt x="7847" y="40262"/>
                  <a:pt x="7826" y="40170"/>
                </a:cubicBezTo>
                <a:cubicBezTo>
                  <a:pt x="8090" y="40995"/>
                  <a:pt x="8227" y="40953"/>
                  <a:pt x="8520" y="42216"/>
                </a:cubicBezTo>
                <a:cubicBezTo>
                  <a:pt x="8502" y="42226"/>
                  <a:pt x="8513" y="42356"/>
                  <a:pt x="8457" y="42195"/>
                </a:cubicBezTo>
                <a:cubicBezTo>
                  <a:pt x="8631" y="42830"/>
                  <a:pt x="8430" y="42300"/>
                  <a:pt x="8530" y="42722"/>
                </a:cubicBezTo>
                <a:cubicBezTo>
                  <a:pt x="8565" y="42680"/>
                  <a:pt x="8656" y="42946"/>
                  <a:pt x="8555" y="42488"/>
                </a:cubicBezTo>
                <a:cubicBezTo>
                  <a:pt x="8736" y="43144"/>
                  <a:pt x="8807" y="43256"/>
                  <a:pt x="8855" y="43539"/>
                </a:cubicBezTo>
                <a:cubicBezTo>
                  <a:pt x="8904" y="43598"/>
                  <a:pt x="8942" y="43689"/>
                  <a:pt x="9008" y="43870"/>
                </a:cubicBezTo>
                <a:cubicBezTo>
                  <a:pt x="9023" y="43985"/>
                  <a:pt x="9092" y="44122"/>
                  <a:pt x="9163" y="44391"/>
                </a:cubicBezTo>
                <a:cubicBezTo>
                  <a:pt x="9110" y="44328"/>
                  <a:pt x="9194" y="44642"/>
                  <a:pt x="9253" y="44879"/>
                </a:cubicBezTo>
                <a:cubicBezTo>
                  <a:pt x="9121" y="44474"/>
                  <a:pt x="9068" y="44408"/>
                  <a:pt x="9023" y="44366"/>
                </a:cubicBezTo>
                <a:cubicBezTo>
                  <a:pt x="9058" y="44492"/>
                  <a:pt x="9110" y="44663"/>
                  <a:pt x="9110" y="44687"/>
                </a:cubicBezTo>
                <a:cubicBezTo>
                  <a:pt x="9037" y="44478"/>
                  <a:pt x="8977" y="44335"/>
                  <a:pt x="8981" y="44467"/>
                </a:cubicBezTo>
                <a:cubicBezTo>
                  <a:pt x="9134" y="44987"/>
                  <a:pt x="9194" y="45246"/>
                  <a:pt x="9312" y="45612"/>
                </a:cubicBezTo>
                <a:cubicBezTo>
                  <a:pt x="9351" y="45947"/>
                  <a:pt x="9699" y="46910"/>
                  <a:pt x="9766" y="47347"/>
                </a:cubicBezTo>
                <a:cubicBezTo>
                  <a:pt x="9616" y="46722"/>
                  <a:pt x="9864" y="47416"/>
                  <a:pt x="9703" y="46796"/>
                </a:cubicBezTo>
                <a:cubicBezTo>
                  <a:pt x="9804" y="47089"/>
                  <a:pt x="9909" y="47410"/>
                  <a:pt x="9975" y="47563"/>
                </a:cubicBezTo>
                <a:cubicBezTo>
                  <a:pt x="9731" y="46719"/>
                  <a:pt x="9930" y="47144"/>
                  <a:pt x="10087" y="47650"/>
                </a:cubicBezTo>
                <a:cubicBezTo>
                  <a:pt x="10066" y="47508"/>
                  <a:pt x="10028" y="47315"/>
                  <a:pt x="10000" y="47155"/>
                </a:cubicBezTo>
                <a:cubicBezTo>
                  <a:pt x="10031" y="47260"/>
                  <a:pt x="10038" y="47270"/>
                  <a:pt x="10063" y="47354"/>
                </a:cubicBezTo>
                <a:cubicBezTo>
                  <a:pt x="10178" y="47776"/>
                  <a:pt x="10192" y="47891"/>
                  <a:pt x="10189" y="47937"/>
                </a:cubicBezTo>
                <a:cubicBezTo>
                  <a:pt x="10192" y="47909"/>
                  <a:pt x="10226" y="48017"/>
                  <a:pt x="10286" y="48230"/>
                </a:cubicBezTo>
                <a:cubicBezTo>
                  <a:pt x="10279" y="48153"/>
                  <a:pt x="10237" y="47919"/>
                  <a:pt x="10345" y="48272"/>
                </a:cubicBezTo>
                <a:cubicBezTo>
                  <a:pt x="10377" y="48433"/>
                  <a:pt x="10303" y="48296"/>
                  <a:pt x="10381" y="48534"/>
                </a:cubicBezTo>
                <a:cubicBezTo>
                  <a:pt x="10345" y="48283"/>
                  <a:pt x="10482" y="48893"/>
                  <a:pt x="10576" y="49130"/>
                </a:cubicBezTo>
                <a:cubicBezTo>
                  <a:pt x="10639" y="49399"/>
                  <a:pt x="10551" y="49183"/>
                  <a:pt x="10541" y="49211"/>
                </a:cubicBezTo>
                <a:cubicBezTo>
                  <a:pt x="10611" y="49483"/>
                  <a:pt x="10639" y="49532"/>
                  <a:pt x="10659" y="49636"/>
                </a:cubicBezTo>
                <a:cubicBezTo>
                  <a:pt x="10582" y="49605"/>
                  <a:pt x="10618" y="49874"/>
                  <a:pt x="10569" y="49846"/>
                </a:cubicBezTo>
                <a:cubicBezTo>
                  <a:pt x="10611" y="49908"/>
                  <a:pt x="10716" y="50356"/>
                  <a:pt x="10708" y="50394"/>
                </a:cubicBezTo>
                <a:cubicBezTo>
                  <a:pt x="10579" y="49975"/>
                  <a:pt x="10719" y="50551"/>
                  <a:pt x="10621" y="50251"/>
                </a:cubicBezTo>
                <a:cubicBezTo>
                  <a:pt x="10555" y="49979"/>
                  <a:pt x="10587" y="50063"/>
                  <a:pt x="10618" y="50084"/>
                </a:cubicBezTo>
                <a:cubicBezTo>
                  <a:pt x="10534" y="49759"/>
                  <a:pt x="10510" y="49738"/>
                  <a:pt x="10440" y="49448"/>
                </a:cubicBezTo>
                <a:cubicBezTo>
                  <a:pt x="10373" y="49319"/>
                  <a:pt x="10569" y="49902"/>
                  <a:pt x="10548" y="49891"/>
                </a:cubicBezTo>
                <a:cubicBezTo>
                  <a:pt x="10537" y="49888"/>
                  <a:pt x="10545" y="49965"/>
                  <a:pt x="10503" y="49825"/>
                </a:cubicBezTo>
                <a:cubicBezTo>
                  <a:pt x="10453" y="49661"/>
                  <a:pt x="10489" y="49720"/>
                  <a:pt x="10419" y="49497"/>
                </a:cubicBezTo>
                <a:cubicBezTo>
                  <a:pt x="10398" y="49535"/>
                  <a:pt x="10339" y="49325"/>
                  <a:pt x="10223" y="48907"/>
                </a:cubicBezTo>
                <a:cubicBezTo>
                  <a:pt x="10199" y="48897"/>
                  <a:pt x="10185" y="48834"/>
                  <a:pt x="10112" y="48642"/>
                </a:cubicBezTo>
                <a:cubicBezTo>
                  <a:pt x="10168" y="48840"/>
                  <a:pt x="10181" y="48861"/>
                  <a:pt x="10237" y="49047"/>
                </a:cubicBezTo>
                <a:cubicBezTo>
                  <a:pt x="10262" y="49165"/>
                  <a:pt x="10252" y="49183"/>
                  <a:pt x="10279" y="49301"/>
                </a:cubicBezTo>
                <a:cubicBezTo>
                  <a:pt x="10241" y="49124"/>
                  <a:pt x="10080" y="48697"/>
                  <a:pt x="10168" y="49036"/>
                </a:cubicBezTo>
                <a:cubicBezTo>
                  <a:pt x="10202" y="49130"/>
                  <a:pt x="10234" y="49225"/>
                  <a:pt x="10268" y="49322"/>
                </a:cubicBezTo>
                <a:cubicBezTo>
                  <a:pt x="10252" y="49382"/>
                  <a:pt x="10097" y="48879"/>
                  <a:pt x="10171" y="49204"/>
                </a:cubicBezTo>
                <a:cubicBezTo>
                  <a:pt x="10185" y="49217"/>
                  <a:pt x="10241" y="49423"/>
                  <a:pt x="10268" y="49497"/>
                </a:cubicBezTo>
                <a:cubicBezTo>
                  <a:pt x="10199" y="49305"/>
                  <a:pt x="10234" y="49518"/>
                  <a:pt x="10303" y="49769"/>
                </a:cubicBezTo>
                <a:cubicBezTo>
                  <a:pt x="10303" y="49717"/>
                  <a:pt x="10255" y="49511"/>
                  <a:pt x="10352" y="49828"/>
                </a:cubicBezTo>
                <a:cubicBezTo>
                  <a:pt x="10398" y="50090"/>
                  <a:pt x="10729" y="51085"/>
                  <a:pt x="10579" y="50519"/>
                </a:cubicBezTo>
                <a:cubicBezTo>
                  <a:pt x="10558" y="50631"/>
                  <a:pt x="10310" y="49591"/>
                  <a:pt x="10513" y="50331"/>
                </a:cubicBezTo>
                <a:cubicBezTo>
                  <a:pt x="10551" y="50394"/>
                  <a:pt x="10419" y="49975"/>
                  <a:pt x="10436" y="49982"/>
                </a:cubicBezTo>
                <a:cubicBezTo>
                  <a:pt x="10778" y="51095"/>
                  <a:pt x="10569" y="50572"/>
                  <a:pt x="10764" y="51312"/>
                </a:cubicBezTo>
                <a:cubicBezTo>
                  <a:pt x="10719" y="51102"/>
                  <a:pt x="10705" y="50973"/>
                  <a:pt x="10796" y="51239"/>
                </a:cubicBezTo>
                <a:cubicBezTo>
                  <a:pt x="11099" y="52254"/>
                  <a:pt x="11309" y="52792"/>
                  <a:pt x="11347" y="52747"/>
                </a:cubicBezTo>
                <a:cubicBezTo>
                  <a:pt x="11302" y="52694"/>
                  <a:pt x="11431" y="53127"/>
                  <a:pt x="11511" y="53417"/>
                </a:cubicBezTo>
                <a:cubicBezTo>
                  <a:pt x="11518" y="53346"/>
                  <a:pt x="11592" y="53609"/>
                  <a:pt x="11742" y="54097"/>
                </a:cubicBezTo>
                <a:cubicBezTo>
                  <a:pt x="11697" y="53881"/>
                  <a:pt x="11689" y="53828"/>
                  <a:pt x="11769" y="54034"/>
                </a:cubicBezTo>
                <a:cubicBezTo>
                  <a:pt x="11734" y="53887"/>
                  <a:pt x="11623" y="53521"/>
                  <a:pt x="11630" y="53486"/>
                </a:cubicBezTo>
                <a:cubicBezTo>
                  <a:pt x="11661" y="53531"/>
                  <a:pt x="11717" y="53612"/>
                  <a:pt x="11801" y="53961"/>
                </a:cubicBezTo>
                <a:cubicBezTo>
                  <a:pt x="11780" y="53800"/>
                  <a:pt x="11877" y="54016"/>
                  <a:pt x="11721" y="53444"/>
                </a:cubicBezTo>
                <a:cubicBezTo>
                  <a:pt x="11703" y="53406"/>
                  <a:pt x="11679" y="53354"/>
                  <a:pt x="11650" y="53263"/>
                </a:cubicBezTo>
                <a:cubicBezTo>
                  <a:pt x="11655" y="53256"/>
                  <a:pt x="11658" y="53246"/>
                  <a:pt x="11661" y="53238"/>
                </a:cubicBezTo>
                <a:cubicBezTo>
                  <a:pt x="11403" y="52484"/>
                  <a:pt x="11246" y="51622"/>
                  <a:pt x="11497" y="52401"/>
                </a:cubicBezTo>
                <a:cubicBezTo>
                  <a:pt x="11487" y="52397"/>
                  <a:pt x="11462" y="52450"/>
                  <a:pt x="11511" y="52540"/>
                </a:cubicBezTo>
                <a:cubicBezTo>
                  <a:pt x="11500" y="52453"/>
                  <a:pt x="11536" y="52547"/>
                  <a:pt x="11613" y="52823"/>
                </a:cubicBezTo>
                <a:cubicBezTo>
                  <a:pt x="11557" y="52673"/>
                  <a:pt x="11609" y="52914"/>
                  <a:pt x="11686" y="53183"/>
                </a:cubicBezTo>
                <a:cubicBezTo>
                  <a:pt x="11668" y="53040"/>
                  <a:pt x="11748" y="53301"/>
                  <a:pt x="11797" y="53438"/>
                </a:cubicBezTo>
                <a:cubicBezTo>
                  <a:pt x="11686" y="52935"/>
                  <a:pt x="11794" y="53103"/>
                  <a:pt x="11700" y="52624"/>
                </a:cubicBezTo>
                <a:cubicBezTo>
                  <a:pt x="11742" y="52768"/>
                  <a:pt x="11755" y="52781"/>
                  <a:pt x="11797" y="52914"/>
                </a:cubicBezTo>
                <a:cubicBezTo>
                  <a:pt x="11794" y="52938"/>
                  <a:pt x="11780" y="52935"/>
                  <a:pt x="11846" y="53151"/>
                </a:cubicBezTo>
                <a:cubicBezTo>
                  <a:pt x="11895" y="53200"/>
                  <a:pt x="11784" y="52792"/>
                  <a:pt x="11797" y="52739"/>
                </a:cubicBezTo>
                <a:cubicBezTo>
                  <a:pt x="11892" y="53046"/>
                  <a:pt x="11948" y="53155"/>
                  <a:pt x="11808" y="52722"/>
                </a:cubicBezTo>
                <a:cubicBezTo>
                  <a:pt x="11805" y="52621"/>
                  <a:pt x="11843" y="52690"/>
                  <a:pt x="11982" y="53186"/>
                </a:cubicBezTo>
                <a:cubicBezTo>
                  <a:pt x="12006" y="53402"/>
                  <a:pt x="12021" y="53392"/>
                  <a:pt x="12045" y="53563"/>
                </a:cubicBezTo>
                <a:cubicBezTo>
                  <a:pt x="12077" y="53612"/>
                  <a:pt x="12157" y="53870"/>
                  <a:pt x="12188" y="53923"/>
                </a:cubicBezTo>
                <a:cubicBezTo>
                  <a:pt x="12241" y="54094"/>
                  <a:pt x="12195" y="54006"/>
                  <a:pt x="12237" y="54156"/>
                </a:cubicBezTo>
                <a:cubicBezTo>
                  <a:pt x="12367" y="54506"/>
                  <a:pt x="12157" y="53786"/>
                  <a:pt x="12143" y="53678"/>
                </a:cubicBezTo>
                <a:cubicBezTo>
                  <a:pt x="12150" y="53665"/>
                  <a:pt x="12157" y="53647"/>
                  <a:pt x="12164" y="53633"/>
                </a:cubicBezTo>
                <a:cubicBezTo>
                  <a:pt x="12209" y="53786"/>
                  <a:pt x="12275" y="54021"/>
                  <a:pt x="12290" y="54037"/>
                </a:cubicBezTo>
                <a:cubicBezTo>
                  <a:pt x="12174" y="53644"/>
                  <a:pt x="12132" y="53483"/>
                  <a:pt x="12084" y="53291"/>
                </a:cubicBezTo>
                <a:cubicBezTo>
                  <a:pt x="12084" y="53238"/>
                  <a:pt x="12178" y="53584"/>
                  <a:pt x="12188" y="53577"/>
                </a:cubicBezTo>
                <a:cubicBezTo>
                  <a:pt x="12153" y="53455"/>
                  <a:pt x="12161" y="53448"/>
                  <a:pt x="12167" y="53448"/>
                </a:cubicBezTo>
                <a:cubicBezTo>
                  <a:pt x="12101" y="53200"/>
                  <a:pt x="11993" y="52760"/>
                  <a:pt x="11982" y="52830"/>
                </a:cubicBezTo>
                <a:cubicBezTo>
                  <a:pt x="12045" y="53082"/>
                  <a:pt x="12108" y="53196"/>
                  <a:pt x="12104" y="53246"/>
                </a:cubicBezTo>
                <a:cubicBezTo>
                  <a:pt x="12104" y="53322"/>
                  <a:pt x="12017" y="53011"/>
                  <a:pt x="11969" y="52869"/>
                </a:cubicBezTo>
                <a:cubicBezTo>
                  <a:pt x="11898" y="52582"/>
                  <a:pt x="12035" y="52886"/>
                  <a:pt x="12014" y="52757"/>
                </a:cubicBezTo>
                <a:cubicBezTo>
                  <a:pt x="12006" y="52760"/>
                  <a:pt x="11934" y="52502"/>
                  <a:pt x="11958" y="52540"/>
                </a:cubicBezTo>
                <a:cubicBezTo>
                  <a:pt x="12053" y="52851"/>
                  <a:pt x="12038" y="52861"/>
                  <a:pt x="12136" y="53172"/>
                </a:cubicBezTo>
                <a:cubicBezTo>
                  <a:pt x="12182" y="53225"/>
                  <a:pt x="12108" y="52948"/>
                  <a:pt x="12108" y="52882"/>
                </a:cubicBezTo>
                <a:cubicBezTo>
                  <a:pt x="12150" y="53015"/>
                  <a:pt x="12157" y="53015"/>
                  <a:pt x="12206" y="53186"/>
                </a:cubicBezTo>
                <a:cubicBezTo>
                  <a:pt x="12237" y="53371"/>
                  <a:pt x="12143" y="52736"/>
                  <a:pt x="12108" y="52537"/>
                </a:cubicBezTo>
                <a:cubicBezTo>
                  <a:pt x="12140" y="52642"/>
                  <a:pt x="12146" y="52655"/>
                  <a:pt x="12171" y="52736"/>
                </a:cubicBezTo>
                <a:cubicBezTo>
                  <a:pt x="12199" y="52879"/>
                  <a:pt x="12293" y="53211"/>
                  <a:pt x="12338" y="53396"/>
                </a:cubicBezTo>
                <a:cubicBezTo>
                  <a:pt x="12352" y="53507"/>
                  <a:pt x="12227" y="53134"/>
                  <a:pt x="12311" y="53462"/>
                </a:cubicBezTo>
                <a:cubicBezTo>
                  <a:pt x="12325" y="53413"/>
                  <a:pt x="12391" y="53594"/>
                  <a:pt x="12464" y="53804"/>
                </a:cubicBezTo>
                <a:cubicBezTo>
                  <a:pt x="12433" y="53797"/>
                  <a:pt x="12597" y="54317"/>
                  <a:pt x="12652" y="54586"/>
                </a:cubicBezTo>
                <a:cubicBezTo>
                  <a:pt x="12614" y="54509"/>
                  <a:pt x="12394" y="53877"/>
                  <a:pt x="12475" y="54132"/>
                </a:cubicBezTo>
                <a:cubicBezTo>
                  <a:pt x="12481" y="54146"/>
                  <a:pt x="12502" y="54209"/>
                  <a:pt x="12538" y="54331"/>
                </a:cubicBezTo>
                <a:cubicBezTo>
                  <a:pt x="12527" y="54419"/>
                  <a:pt x="12367" y="53965"/>
                  <a:pt x="12517" y="54551"/>
                </a:cubicBezTo>
                <a:cubicBezTo>
                  <a:pt x="12517" y="54477"/>
                  <a:pt x="12520" y="54393"/>
                  <a:pt x="12589" y="54554"/>
                </a:cubicBezTo>
                <a:cubicBezTo>
                  <a:pt x="12649" y="54781"/>
                  <a:pt x="12670" y="54900"/>
                  <a:pt x="12660" y="54925"/>
                </a:cubicBezTo>
                <a:cubicBezTo>
                  <a:pt x="12621" y="54841"/>
                  <a:pt x="12583" y="54746"/>
                  <a:pt x="12544" y="54666"/>
                </a:cubicBezTo>
                <a:cubicBezTo>
                  <a:pt x="12625" y="54994"/>
                  <a:pt x="12813" y="55556"/>
                  <a:pt x="12869" y="55828"/>
                </a:cubicBezTo>
                <a:cubicBezTo>
                  <a:pt x="12894" y="55856"/>
                  <a:pt x="13002" y="56101"/>
                  <a:pt x="12939" y="55843"/>
                </a:cubicBezTo>
                <a:cubicBezTo>
                  <a:pt x="12925" y="55853"/>
                  <a:pt x="12869" y="55682"/>
                  <a:pt x="12827" y="55574"/>
                </a:cubicBezTo>
                <a:cubicBezTo>
                  <a:pt x="12684" y="54865"/>
                  <a:pt x="13106" y="56268"/>
                  <a:pt x="13235" y="56722"/>
                </a:cubicBezTo>
                <a:cubicBezTo>
                  <a:pt x="13271" y="56785"/>
                  <a:pt x="13316" y="56890"/>
                  <a:pt x="13379" y="57082"/>
                </a:cubicBezTo>
                <a:cubicBezTo>
                  <a:pt x="13511" y="57531"/>
                  <a:pt x="13385" y="57273"/>
                  <a:pt x="13535" y="57769"/>
                </a:cubicBezTo>
                <a:cubicBezTo>
                  <a:pt x="13585" y="57884"/>
                  <a:pt x="13427" y="57330"/>
                  <a:pt x="13518" y="57629"/>
                </a:cubicBezTo>
                <a:cubicBezTo>
                  <a:pt x="13546" y="57821"/>
                  <a:pt x="13724" y="58306"/>
                  <a:pt x="13717" y="58393"/>
                </a:cubicBezTo>
                <a:cubicBezTo>
                  <a:pt x="13675" y="58254"/>
                  <a:pt x="13633" y="58118"/>
                  <a:pt x="13595" y="57979"/>
                </a:cubicBezTo>
                <a:cubicBezTo>
                  <a:pt x="13549" y="57947"/>
                  <a:pt x="13839" y="58844"/>
                  <a:pt x="13846" y="58959"/>
                </a:cubicBezTo>
                <a:cubicBezTo>
                  <a:pt x="13825" y="58904"/>
                  <a:pt x="13762" y="58781"/>
                  <a:pt x="13860" y="59110"/>
                </a:cubicBezTo>
                <a:cubicBezTo>
                  <a:pt x="13937" y="59389"/>
                  <a:pt x="13854" y="58963"/>
                  <a:pt x="13965" y="59385"/>
                </a:cubicBezTo>
                <a:cubicBezTo>
                  <a:pt x="14017" y="59556"/>
                  <a:pt x="13972" y="59469"/>
                  <a:pt x="14014" y="59622"/>
                </a:cubicBezTo>
                <a:cubicBezTo>
                  <a:pt x="14052" y="59682"/>
                  <a:pt x="14087" y="59894"/>
                  <a:pt x="14168" y="60139"/>
                </a:cubicBezTo>
                <a:cubicBezTo>
                  <a:pt x="14189" y="60160"/>
                  <a:pt x="14181" y="60055"/>
                  <a:pt x="14314" y="60495"/>
                </a:cubicBezTo>
                <a:cubicBezTo>
                  <a:pt x="14147" y="59922"/>
                  <a:pt x="14230" y="60136"/>
                  <a:pt x="14101" y="59765"/>
                </a:cubicBezTo>
                <a:cubicBezTo>
                  <a:pt x="14147" y="59877"/>
                  <a:pt x="14210" y="60020"/>
                  <a:pt x="14265" y="60257"/>
                </a:cubicBezTo>
                <a:cubicBezTo>
                  <a:pt x="14289" y="60125"/>
                  <a:pt x="14405" y="60349"/>
                  <a:pt x="14394" y="60132"/>
                </a:cubicBezTo>
                <a:cubicBezTo>
                  <a:pt x="14492" y="60446"/>
                  <a:pt x="14540" y="60544"/>
                  <a:pt x="14656" y="60917"/>
                </a:cubicBezTo>
                <a:cubicBezTo>
                  <a:pt x="14740" y="61200"/>
                  <a:pt x="14670" y="61050"/>
                  <a:pt x="14729" y="61267"/>
                </a:cubicBezTo>
                <a:cubicBezTo>
                  <a:pt x="14743" y="61277"/>
                  <a:pt x="14767" y="61378"/>
                  <a:pt x="14792" y="61476"/>
                </a:cubicBezTo>
                <a:cubicBezTo>
                  <a:pt x="14838" y="61549"/>
                  <a:pt x="14928" y="61818"/>
                  <a:pt x="15005" y="62027"/>
                </a:cubicBezTo>
                <a:cubicBezTo>
                  <a:pt x="14893" y="61776"/>
                  <a:pt x="15099" y="62443"/>
                  <a:pt x="15089" y="62523"/>
                </a:cubicBezTo>
                <a:cubicBezTo>
                  <a:pt x="14980" y="62135"/>
                  <a:pt x="14938" y="62167"/>
                  <a:pt x="14994" y="62397"/>
                </a:cubicBezTo>
                <a:cubicBezTo>
                  <a:pt x="15103" y="62694"/>
                  <a:pt x="15043" y="62383"/>
                  <a:pt x="15183" y="62837"/>
                </a:cubicBezTo>
                <a:cubicBezTo>
                  <a:pt x="15155" y="62816"/>
                  <a:pt x="15134" y="62837"/>
                  <a:pt x="15242" y="63221"/>
                </a:cubicBezTo>
                <a:cubicBezTo>
                  <a:pt x="15263" y="63179"/>
                  <a:pt x="15378" y="63538"/>
                  <a:pt x="15462" y="63751"/>
                </a:cubicBezTo>
                <a:cubicBezTo>
                  <a:pt x="15473" y="63842"/>
                  <a:pt x="15225" y="63273"/>
                  <a:pt x="15336" y="63703"/>
                </a:cubicBezTo>
                <a:cubicBezTo>
                  <a:pt x="15428" y="63870"/>
                  <a:pt x="15567" y="64271"/>
                  <a:pt x="15742" y="64848"/>
                </a:cubicBezTo>
                <a:cubicBezTo>
                  <a:pt x="15794" y="64966"/>
                  <a:pt x="15679" y="64516"/>
                  <a:pt x="15766" y="64795"/>
                </a:cubicBezTo>
                <a:cubicBezTo>
                  <a:pt x="15724" y="64760"/>
                  <a:pt x="15937" y="65312"/>
                  <a:pt x="15843" y="64962"/>
                </a:cubicBezTo>
                <a:cubicBezTo>
                  <a:pt x="15832" y="64998"/>
                  <a:pt x="15679" y="64450"/>
                  <a:pt x="15692" y="64436"/>
                </a:cubicBezTo>
                <a:cubicBezTo>
                  <a:pt x="15745" y="64659"/>
                  <a:pt x="15839" y="64927"/>
                  <a:pt x="15909" y="65154"/>
                </a:cubicBezTo>
                <a:cubicBezTo>
                  <a:pt x="15940" y="65109"/>
                  <a:pt x="15948" y="64998"/>
                  <a:pt x="15885" y="64687"/>
                </a:cubicBezTo>
                <a:cubicBezTo>
                  <a:pt x="15888" y="64767"/>
                  <a:pt x="15804" y="64495"/>
                  <a:pt x="15860" y="64743"/>
                </a:cubicBezTo>
                <a:cubicBezTo>
                  <a:pt x="15721" y="64320"/>
                  <a:pt x="15640" y="64010"/>
                  <a:pt x="15536" y="63759"/>
                </a:cubicBezTo>
                <a:cubicBezTo>
                  <a:pt x="15532" y="63646"/>
                  <a:pt x="15557" y="63738"/>
                  <a:pt x="15500" y="63486"/>
                </a:cubicBezTo>
                <a:cubicBezTo>
                  <a:pt x="15571" y="63706"/>
                  <a:pt x="15588" y="63842"/>
                  <a:pt x="15598" y="63786"/>
                </a:cubicBezTo>
                <a:cubicBezTo>
                  <a:pt x="15469" y="63290"/>
                  <a:pt x="15571" y="63493"/>
                  <a:pt x="15675" y="63780"/>
                </a:cubicBezTo>
                <a:cubicBezTo>
                  <a:pt x="15644" y="63556"/>
                  <a:pt x="15511" y="62715"/>
                  <a:pt x="15763" y="63570"/>
                </a:cubicBezTo>
                <a:cubicBezTo>
                  <a:pt x="15769" y="63563"/>
                  <a:pt x="15759" y="63500"/>
                  <a:pt x="15745" y="63440"/>
                </a:cubicBezTo>
                <a:cubicBezTo>
                  <a:pt x="15724" y="63298"/>
                  <a:pt x="15724" y="63434"/>
                  <a:pt x="15650" y="63137"/>
                </a:cubicBezTo>
                <a:cubicBezTo>
                  <a:pt x="15655" y="63126"/>
                  <a:pt x="15629" y="63042"/>
                  <a:pt x="15626" y="63015"/>
                </a:cubicBezTo>
                <a:cubicBezTo>
                  <a:pt x="15671" y="63144"/>
                  <a:pt x="15829" y="63619"/>
                  <a:pt x="15769" y="63385"/>
                </a:cubicBezTo>
                <a:cubicBezTo>
                  <a:pt x="15640" y="62896"/>
                  <a:pt x="15721" y="62809"/>
                  <a:pt x="15619" y="62330"/>
                </a:cubicBezTo>
                <a:cubicBezTo>
                  <a:pt x="15692" y="62575"/>
                  <a:pt x="15780" y="62728"/>
                  <a:pt x="15742" y="62572"/>
                </a:cubicBezTo>
                <a:cubicBezTo>
                  <a:pt x="15734" y="62568"/>
                  <a:pt x="15629" y="62258"/>
                  <a:pt x="15647" y="62268"/>
                </a:cubicBezTo>
                <a:cubicBezTo>
                  <a:pt x="15616" y="62111"/>
                  <a:pt x="15752" y="62537"/>
                  <a:pt x="15665" y="62222"/>
                </a:cubicBezTo>
                <a:cubicBezTo>
                  <a:pt x="15665" y="62230"/>
                  <a:pt x="15637" y="62150"/>
                  <a:pt x="15637" y="62118"/>
                </a:cubicBezTo>
                <a:cubicBezTo>
                  <a:pt x="15675" y="62174"/>
                  <a:pt x="15808" y="62620"/>
                  <a:pt x="15902" y="62896"/>
                </a:cubicBezTo>
                <a:cubicBezTo>
                  <a:pt x="15993" y="63197"/>
                  <a:pt x="16032" y="63451"/>
                  <a:pt x="16104" y="63640"/>
                </a:cubicBezTo>
                <a:cubicBezTo>
                  <a:pt x="16021" y="63294"/>
                  <a:pt x="16258" y="63912"/>
                  <a:pt x="16373" y="64240"/>
                </a:cubicBezTo>
                <a:cubicBezTo>
                  <a:pt x="16373" y="64341"/>
                  <a:pt x="16530" y="64948"/>
                  <a:pt x="16415" y="64663"/>
                </a:cubicBezTo>
                <a:cubicBezTo>
                  <a:pt x="16537" y="65120"/>
                  <a:pt x="16548" y="65186"/>
                  <a:pt x="16541" y="65249"/>
                </a:cubicBezTo>
                <a:cubicBezTo>
                  <a:pt x="16496" y="65046"/>
                  <a:pt x="16446" y="64927"/>
                  <a:pt x="16412" y="64851"/>
                </a:cubicBezTo>
                <a:cubicBezTo>
                  <a:pt x="16555" y="65318"/>
                  <a:pt x="16586" y="65455"/>
                  <a:pt x="16499" y="65172"/>
                </a:cubicBezTo>
                <a:cubicBezTo>
                  <a:pt x="16639" y="65657"/>
                  <a:pt x="16496" y="65259"/>
                  <a:pt x="16604" y="65623"/>
                </a:cubicBezTo>
                <a:cubicBezTo>
                  <a:pt x="16694" y="65811"/>
                  <a:pt x="16548" y="65287"/>
                  <a:pt x="16642" y="65531"/>
                </a:cubicBezTo>
                <a:cubicBezTo>
                  <a:pt x="16750" y="66013"/>
                  <a:pt x="16628" y="65762"/>
                  <a:pt x="16858" y="66603"/>
                </a:cubicBezTo>
                <a:cubicBezTo>
                  <a:pt x="16837" y="66665"/>
                  <a:pt x="16806" y="66607"/>
                  <a:pt x="16754" y="66498"/>
                </a:cubicBezTo>
                <a:cubicBezTo>
                  <a:pt x="16865" y="66816"/>
                  <a:pt x="16799" y="66763"/>
                  <a:pt x="16823" y="66865"/>
                </a:cubicBezTo>
                <a:cubicBezTo>
                  <a:pt x="16939" y="67287"/>
                  <a:pt x="16924" y="67151"/>
                  <a:pt x="17043" y="67574"/>
                </a:cubicBezTo>
                <a:cubicBezTo>
                  <a:pt x="17037" y="67507"/>
                  <a:pt x="16995" y="67287"/>
                  <a:pt x="17095" y="67625"/>
                </a:cubicBezTo>
                <a:cubicBezTo>
                  <a:pt x="17124" y="67849"/>
                  <a:pt x="17022" y="67587"/>
                  <a:pt x="17071" y="67856"/>
                </a:cubicBezTo>
                <a:cubicBezTo>
                  <a:pt x="17124" y="67992"/>
                  <a:pt x="17166" y="68261"/>
                  <a:pt x="17204" y="68421"/>
                </a:cubicBezTo>
                <a:cubicBezTo>
                  <a:pt x="17214" y="68432"/>
                  <a:pt x="17239" y="68533"/>
                  <a:pt x="17263" y="68631"/>
                </a:cubicBezTo>
                <a:cubicBezTo>
                  <a:pt x="17284" y="68652"/>
                  <a:pt x="17340" y="68822"/>
                  <a:pt x="17375" y="68896"/>
                </a:cubicBezTo>
                <a:cubicBezTo>
                  <a:pt x="17399" y="69074"/>
                  <a:pt x="17448" y="69130"/>
                  <a:pt x="17528" y="69406"/>
                </a:cubicBezTo>
                <a:cubicBezTo>
                  <a:pt x="17574" y="69581"/>
                  <a:pt x="17504" y="69426"/>
                  <a:pt x="17606" y="69755"/>
                </a:cubicBezTo>
                <a:cubicBezTo>
                  <a:pt x="17644" y="69839"/>
                  <a:pt x="17738" y="70041"/>
                  <a:pt x="17637" y="69681"/>
                </a:cubicBezTo>
                <a:cubicBezTo>
                  <a:pt x="17606" y="69685"/>
                  <a:pt x="17427" y="68973"/>
                  <a:pt x="17372" y="68729"/>
                </a:cubicBezTo>
                <a:cubicBezTo>
                  <a:pt x="17535" y="69228"/>
                  <a:pt x="17430" y="68673"/>
                  <a:pt x="17665" y="69441"/>
                </a:cubicBezTo>
                <a:cubicBezTo>
                  <a:pt x="17626" y="69291"/>
                  <a:pt x="17581" y="69109"/>
                  <a:pt x="17556" y="68998"/>
                </a:cubicBezTo>
                <a:cubicBezTo>
                  <a:pt x="17626" y="69137"/>
                  <a:pt x="17682" y="69256"/>
                  <a:pt x="17818" y="69782"/>
                </a:cubicBezTo>
                <a:cubicBezTo>
                  <a:pt x="17822" y="69744"/>
                  <a:pt x="17874" y="69911"/>
                  <a:pt x="17923" y="70058"/>
                </a:cubicBezTo>
                <a:cubicBezTo>
                  <a:pt x="17951" y="70177"/>
                  <a:pt x="17926" y="70243"/>
                  <a:pt x="17833" y="69922"/>
                </a:cubicBezTo>
                <a:cubicBezTo>
                  <a:pt x="17825" y="69958"/>
                  <a:pt x="17878" y="70146"/>
                  <a:pt x="17812" y="69968"/>
                </a:cubicBezTo>
                <a:cubicBezTo>
                  <a:pt x="17860" y="70170"/>
                  <a:pt x="17920" y="70401"/>
                  <a:pt x="17979" y="70631"/>
                </a:cubicBezTo>
                <a:cubicBezTo>
                  <a:pt x="17899" y="70464"/>
                  <a:pt x="18007" y="70837"/>
                  <a:pt x="17944" y="70715"/>
                </a:cubicBezTo>
                <a:cubicBezTo>
                  <a:pt x="18013" y="70955"/>
                  <a:pt x="18084" y="71196"/>
                  <a:pt x="18157" y="71440"/>
                </a:cubicBezTo>
                <a:cubicBezTo>
                  <a:pt x="18205" y="71552"/>
                  <a:pt x="18084" y="71095"/>
                  <a:pt x="18174" y="71395"/>
                </a:cubicBezTo>
                <a:cubicBezTo>
                  <a:pt x="18202" y="71552"/>
                  <a:pt x="18318" y="72002"/>
                  <a:pt x="18405" y="72254"/>
                </a:cubicBezTo>
                <a:cubicBezTo>
                  <a:pt x="18436" y="72387"/>
                  <a:pt x="18432" y="72397"/>
                  <a:pt x="18390" y="72292"/>
                </a:cubicBezTo>
                <a:cubicBezTo>
                  <a:pt x="18474" y="72529"/>
                  <a:pt x="18576" y="72861"/>
                  <a:pt x="18632" y="73123"/>
                </a:cubicBezTo>
                <a:cubicBezTo>
                  <a:pt x="18635" y="73070"/>
                  <a:pt x="18659" y="73123"/>
                  <a:pt x="18740" y="73399"/>
                </a:cubicBezTo>
                <a:cubicBezTo>
                  <a:pt x="18754" y="73402"/>
                  <a:pt x="18715" y="73259"/>
                  <a:pt x="18725" y="73255"/>
                </a:cubicBezTo>
                <a:cubicBezTo>
                  <a:pt x="18778" y="73441"/>
                  <a:pt x="18820" y="73576"/>
                  <a:pt x="18848" y="73664"/>
                </a:cubicBezTo>
                <a:cubicBezTo>
                  <a:pt x="18859" y="73761"/>
                  <a:pt x="18980" y="74195"/>
                  <a:pt x="19099" y="74655"/>
                </a:cubicBezTo>
                <a:cubicBezTo>
                  <a:pt x="19110" y="74670"/>
                  <a:pt x="19131" y="74732"/>
                  <a:pt x="19165" y="74854"/>
                </a:cubicBezTo>
                <a:cubicBezTo>
                  <a:pt x="19096" y="74530"/>
                  <a:pt x="19281" y="75151"/>
                  <a:pt x="19162" y="74686"/>
                </a:cubicBezTo>
                <a:cubicBezTo>
                  <a:pt x="19294" y="75105"/>
                  <a:pt x="19319" y="75217"/>
                  <a:pt x="19403" y="75517"/>
                </a:cubicBezTo>
                <a:cubicBezTo>
                  <a:pt x="19357" y="75395"/>
                  <a:pt x="19350" y="75413"/>
                  <a:pt x="19417" y="75657"/>
                </a:cubicBezTo>
                <a:cubicBezTo>
                  <a:pt x="19424" y="75591"/>
                  <a:pt x="19434" y="75549"/>
                  <a:pt x="19336" y="75151"/>
                </a:cubicBezTo>
                <a:cubicBezTo>
                  <a:pt x="19368" y="75235"/>
                  <a:pt x="19448" y="75395"/>
                  <a:pt x="19500" y="75643"/>
                </a:cubicBezTo>
                <a:cubicBezTo>
                  <a:pt x="19476" y="75562"/>
                  <a:pt x="19438" y="75437"/>
                  <a:pt x="19434" y="75444"/>
                </a:cubicBezTo>
                <a:cubicBezTo>
                  <a:pt x="19577" y="75905"/>
                  <a:pt x="19616" y="75950"/>
                  <a:pt x="19556" y="75681"/>
                </a:cubicBezTo>
                <a:cubicBezTo>
                  <a:pt x="19675" y="76104"/>
                  <a:pt x="19661" y="75908"/>
                  <a:pt x="19748" y="76278"/>
                </a:cubicBezTo>
                <a:cubicBezTo>
                  <a:pt x="19794" y="76345"/>
                  <a:pt x="19616" y="75804"/>
                  <a:pt x="19644" y="75825"/>
                </a:cubicBezTo>
                <a:cubicBezTo>
                  <a:pt x="19814" y="76295"/>
                  <a:pt x="19835" y="76034"/>
                  <a:pt x="19731" y="75448"/>
                </a:cubicBezTo>
                <a:cubicBezTo>
                  <a:pt x="19738" y="75479"/>
                  <a:pt x="19710" y="75427"/>
                  <a:pt x="19692" y="75361"/>
                </a:cubicBezTo>
                <a:cubicBezTo>
                  <a:pt x="19731" y="75287"/>
                  <a:pt x="20048" y="76149"/>
                  <a:pt x="19794" y="75126"/>
                </a:cubicBezTo>
                <a:cubicBezTo>
                  <a:pt x="19843" y="75238"/>
                  <a:pt x="19877" y="75454"/>
                  <a:pt x="19919" y="75531"/>
                </a:cubicBezTo>
                <a:cubicBezTo>
                  <a:pt x="19888" y="75427"/>
                  <a:pt x="19888" y="75385"/>
                  <a:pt x="19927" y="75514"/>
                </a:cubicBezTo>
                <a:cubicBezTo>
                  <a:pt x="19930" y="75542"/>
                  <a:pt x="19948" y="75612"/>
                  <a:pt x="19985" y="75730"/>
                </a:cubicBezTo>
                <a:cubicBezTo>
                  <a:pt x="19958" y="75699"/>
                  <a:pt x="19916" y="75587"/>
                  <a:pt x="20027" y="75975"/>
                </a:cubicBezTo>
                <a:cubicBezTo>
                  <a:pt x="20122" y="75989"/>
                  <a:pt x="20209" y="75915"/>
                  <a:pt x="20283" y="75901"/>
                </a:cubicBezTo>
                <a:cubicBezTo>
                  <a:pt x="20299" y="75898"/>
                  <a:pt x="20220" y="75556"/>
                  <a:pt x="20341" y="75939"/>
                </a:cubicBezTo>
                <a:cubicBezTo>
                  <a:pt x="20283" y="75733"/>
                  <a:pt x="20275" y="75748"/>
                  <a:pt x="20244" y="75650"/>
                </a:cubicBezTo>
                <a:cubicBezTo>
                  <a:pt x="20223" y="75538"/>
                  <a:pt x="20181" y="75371"/>
                  <a:pt x="20170" y="75290"/>
                </a:cubicBezTo>
                <a:cubicBezTo>
                  <a:pt x="20299" y="75696"/>
                  <a:pt x="20279" y="75451"/>
                  <a:pt x="20227" y="75161"/>
                </a:cubicBezTo>
                <a:cubicBezTo>
                  <a:pt x="20391" y="75461"/>
                  <a:pt x="20212" y="74649"/>
                  <a:pt x="20397" y="75105"/>
                </a:cubicBezTo>
                <a:cubicBezTo>
                  <a:pt x="20331" y="74697"/>
                  <a:pt x="20649" y="75388"/>
                  <a:pt x="20471" y="74586"/>
                </a:cubicBezTo>
                <a:cubicBezTo>
                  <a:pt x="20478" y="74586"/>
                  <a:pt x="20488" y="74596"/>
                  <a:pt x="20541" y="74774"/>
                </a:cubicBezTo>
                <a:cubicBezTo>
                  <a:pt x="20579" y="74819"/>
                  <a:pt x="20401" y="74261"/>
                  <a:pt x="20439" y="74303"/>
                </a:cubicBezTo>
                <a:cubicBezTo>
                  <a:pt x="20439" y="74251"/>
                  <a:pt x="20534" y="74596"/>
                  <a:pt x="20544" y="74589"/>
                </a:cubicBezTo>
                <a:cubicBezTo>
                  <a:pt x="20481" y="74317"/>
                  <a:pt x="20499" y="74320"/>
                  <a:pt x="20439" y="74135"/>
                </a:cubicBezTo>
                <a:cubicBezTo>
                  <a:pt x="20481" y="74219"/>
                  <a:pt x="20572" y="74519"/>
                  <a:pt x="20614" y="74599"/>
                </a:cubicBezTo>
                <a:cubicBezTo>
                  <a:pt x="20475" y="74083"/>
                  <a:pt x="20635" y="74547"/>
                  <a:pt x="20673" y="74631"/>
                </a:cubicBezTo>
                <a:cubicBezTo>
                  <a:pt x="20625" y="74167"/>
                  <a:pt x="20774" y="74285"/>
                  <a:pt x="20645" y="73472"/>
                </a:cubicBezTo>
                <a:cubicBezTo>
                  <a:pt x="20607" y="73420"/>
                  <a:pt x="20604" y="73545"/>
                  <a:pt x="20506" y="73102"/>
                </a:cubicBezTo>
                <a:cubicBezTo>
                  <a:pt x="20631" y="73636"/>
                  <a:pt x="20526" y="73402"/>
                  <a:pt x="20666" y="73950"/>
                </a:cubicBezTo>
                <a:cubicBezTo>
                  <a:pt x="20547" y="73622"/>
                  <a:pt x="20586" y="73887"/>
                  <a:pt x="20645" y="74174"/>
                </a:cubicBezTo>
                <a:cubicBezTo>
                  <a:pt x="20579" y="74009"/>
                  <a:pt x="20586" y="74034"/>
                  <a:pt x="20589" y="74135"/>
                </a:cubicBezTo>
                <a:cubicBezTo>
                  <a:pt x="20530" y="73926"/>
                  <a:pt x="20523" y="73940"/>
                  <a:pt x="20488" y="73839"/>
                </a:cubicBezTo>
                <a:cubicBezTo>
                  <a:pt x="20331" y="73162"/>
                  <a:pt x="20499" y="73566"/>
                  <a:pt x="20457" y="73214"/>
                </a:cubicBezTo>
                <a:cubicBezTo>
                  <a:pt x="20293" y="72899"/>
                  <a:pt x="20314" y="73106"/>
                  <a:pt x="20289" y="73262"/>
                </a:cubicBezTo>
                <a:cubicBezTo>
                  <a:pt x="20220" y="73022"/>
                  <a:pt x="20174" y="72875"/>
                  <a:pt x="20160" y="72864"/>
                </a:cubicBezTo>
                <a:cubicBezTo>
                  <a:pt x="20335" y="73573"/>
                  <a:pt x="20153" y="73354"/>
                  <a:pt x="20024" y="73008"/>
                </a:cubicBezTo>
                <a:cubicBezTo>
                  <a:pt x="20062" y="73301"/>
                  <a:pt x="20167" y="73821"/>
                  <a:pt x="19979" y="73287"/>
                </a:cubicBezTo>
                <a:cubicBezTo>
                  <a:pt x="20059" y="73528"/>
                  <a:pt x="20125" y="74066"/>
                  <a:pt x="19961" y="73507"/>
                </a:cubicBezTo>
                <a:cubicBezTo>
                  <a:pt x="19909" y="73336"/>
                  <a:pt x="19954" y="73426"/>
                  <a:pt x="19912" y="73273"/>
                </a:cubicBezTo>
                <a:cubicBezTo>
                  <a:pt x="19860" y="73157"/>
                  <a:pt x="19982" y="73692"/>
                  <a:pt x="19811" y="73154"/>
                </a:cubicBezTo>
                <a:cubicBezTo>
                  <a:pt x="20035" y="73999"/>
                  <a:pt x="19696" y="73137"/>
                  <a:pt x="19902" y="73992"/>
                </a:cubicBezTo>
                <a:cubicBezTo>
                  <a:pt x="19853" y="73880"/>
                  <a:pt x="19794" y="73678"/>
                  <a:pt x="19713" y="73384"/>
                </a:cubicBezTo>
                <a:cubicBezTo>
                  <a:pt x="19763" y="73653"/>
                  <a:pt x="19742" y="73597"/>
                  <a:pt x="19790" y="73911"/>
                </a:cubicBezTo>
                <a:cubicBezTo>
                  <a:pt x="19462" y="72893"/>
                  <a:pt x="19717" y="74215"/>
                  <a:pt x="19434" y="73343"/>
                </a:cubicBezTo>
                <a:cubicBezTo>
                  <a:pt x="19431" y="73064"/>
                  <a:pt x="19539" y="72924"/>
                  <a:pt x="19417" y="72160"/>
                </a:cubicBezTo>
                <a:cubicBezTo>
                  <a:pt x="19448" y="72400"/>
                  <a:pt x="19257" y="71877"/>
                  <a:pt x="19413" y="72512"/>
                </a:cubicBezTo>
                <a:cubicBezTo>
                  <a:pt x="19236" y="71884"/>
                  <a:pt x="19312" y="72334"/>
                  <a:pt x="19169" y="71859"/>
                </a:cubicBezTo>
                <a:cubicBezTo>
                  <a:pt x="19260" y="71989"/>
                  <a:pt x="19141" y="71242"/>
                  <a:pt x="19392" y="72034"/>
                </a:cubicBezTo>
                <a:cubicBezTo>
                  <a:pt x="19288" y="71671"/>
                  <a:pt x="19281" y="71727"/>
                  <a:pt x="19197" y="71448"/>
                </a:cubicBezTo>
                <a:cubicBezTo>
                  <a:pt x="19190" y="71263"/>
                  <a:pt x="19466" y="72104"/>
                  <a:pt x="19273" y="71266"/>
                </a:cubicBezTo>
                <a:cubicBezTo>
                  <a:pt x="19365" y="71604"/>
                  <a:pt x="19350" y="71545"/>
                  <a:pt x="19431" y="71780"/>
                </a:cubicBezTo>
                <a:cubicBezTo>
                  <a:pt x="19417" y="71552"/>
                  <a:pt x="19504" y="71629"/>
                  <a:pt x="19550" y="71671"/>
                </a:cubicBezTo>
                <a:cubicBezTo>
                  <a:pt x="19577" y="71699"/>
                  <a:pt x="19700" y="72034"/>
                  <a:pt x="19710" y="71996"/>
                </a:cubicBezTo>
                <a:cubicBezTo>
                  <a:pt x="19717" y="71960"/>
                  <a:pt x="19665" y="71727"/>
                  <a:pt x="19679" y="71712"/>
                </a:cubicBezTo>
                <a:cubicBezTo>
                  <a:pt x="19692" y="71706"/>
                  <a:pt x="19825" y="71996"/>
                  <a:pt x="19797" y="71960"/>
                </a:cubicBezTo>
                <a:cubicBezTo>
                  <a:pt x="19843" y="72013"/>
                  <a:pt x="19916" y="72139"/>
                  <a:pt x="19822" y="71730"/>
                </a:cubicBezTo>
                <a:cubicBezTo>
                  <a:pt x="19954" y="72198"/>
                  <a:pt x="19835" y="71580"/>
                  <a:pt x="19975" y="72073"/>
                </a:cubicBezTo>
                <a:cubicBezTo>
                  <a:pt x="19979" y="72006"/>
                  <a:pt x="19871" y="71622"/>
                  <a:pt x="19919" y="71678"/>
                </a:cubicBezTo>
                <a:cubicBezTo>
                  <a:pt x="20003" y="71950"/>
                  <a:pt x="20077" y="72156"/>
                  <a:pt x="20094" y="72142"/>
                </a:cubicBezTo>
                <a:cubicBezTo>
                  <a:pt x="20080" y="71915"/>
                  <a:pt x="19982" y="71409"/>
                  <a:pt x="20139" y="71688"/>
                </a:cubicBezTo>
                <a:cubicBezTo>
                  <a:pt x="20104" y="71563"/>
                  <a:pt x="20052" y="71395"/>
                  <a:pt x="20052" y="71367"/>
                </a:cubicBezTo>
                <a:cubicBezTo>
                  <a:pt x="20073" y="71252"/>
                  <a:pt x="19923" y="70582"/>
                  <a:pt x="20160" y="71287"/>
                </a:cubicBezTo>
                <a:cubicBezTo>
                  <a:pt x="20000" y="70659"/>
                  <a:pt x="20188" y="71207"/>
                  <a:pt x="20206" y="71179"/>
                </a:cubicBezTo>
                <a:cubicBezTo>
                  <a:pt x="20227" y="71144"/>
                  <a:pt x="20087" y="70414"/>
                  <a:pt x="20299" y="71137"/>
                </a:cubicBezTo>
                <a:cubicBezTo>
                  <a:pt x="20268" y="71000"/>
                  <a:pt x="20178" y="70691"/>
                  <a:pt x="20191" y="70683"/>
                </a:cubicBezTo>
                <a:cubicBezTo>
                  <a:pt x="20286" y="71011"/>
                  <a:pt x="20289" y="70952"/>
                  <a:pt x="20331" y="71063"/>
                </a:cubicBezTo>
                <a:cubicBezTo>
                  <a:pt x="20115" y="70257"/>
                  <a:pt x="20362" y="70882"/>
                  <a:pt x="20275" y="70491"/>
                </a:cubicBezTo>
                <a:cubicBezTo>
                  <a:pt x="20513" y="71113"/>
                  <a:pt x="20272" y="70048"/>
                  <a:pt x="20418" y="70330"/>
                </a:cubicBezTo>
                <a:cubicBezTo>
                  <a:pt x="20467" y="70491"/>
                  <a:pt x="20523" y="70691"/>
                  <a:pt x="20516" y="70624"/>
                </a:cubicBezTo>
                <a:cubicBezTo>
                  <a:pt x="20446" y="70383"/>
                  <a:pt x="20377" y="70195"/>
                  <a:pt x="20370" y="70093"/>
                </a:cubicBezTo>
                <a:cubicBezTo>
                  <a:pt x="20370" y="69995"/>
                  <a:pt x="20454" y="70247"/>
                  <a:pt x="20496" y="70324"/>
                </a:cubicBezTo>
                <a:cubicBezTo>
                  <a:pt x="20418" y="70066"/>
                  <a:pt x="20394" y="70016"/>
                  <a:pt x="20377" y="69898"/>
                </a:cubicBezTo>
                <a:cubicBezTo>
                  <a:pt x="20422" y="69992"/>
                  <a:pt x="20589" y="70330"/>
                  <a:pt x="20464" y="69874"/>
                </a:cubicBezTo>
                <a:cubicBezTo>
                  <a:pt x="20523" y="69800"/>
                  <a:pt x="20618" y="69898"/>
                  <a:pt x="20586" y="69581"/>
                </a:cubicBezTo>
                <a:cubicBezTo>
                  <a:pt x="20736" y="70058"/>
                  <a:pt x="20655" y="69570"/>
                  <a:pt x="20712" y="69643"/>
                </a:cubicBezTo>
                <a:cubicBezTo>
                  <a:pt x="20743" y="69685"/>
                  <a:pt x="20848" y="70027"/>
                  <a:pt x="20890" y="70100"/>
                </a:cubicBezTo>
                <a:cubicBezTo>
                  <a:pt x="20924" y="70159"/>
                  <a:pt x="20903" y="69932"/>
                  <a:pt x="20942" y="69971"/>
                </a:cubicBezTo>
                <a:cubicBezTo>
                  <a:pt x="21032" y="70051"/>
                  <a:pt x="20987" y="69814"/>
                  <a:pt x="21068" y="69856"/>
                </a:cubicBezTo>
                <a:cubicBezTo>
                  <a:pt x="21124" y="70051"/>
                  <a:pt x="21074" y="69958"/>
                  <a:pt x="21148" y="70195"/>
                </a:cubicBezTo>
                <a:cubicBezTo>
                  <a:pt x="21155" y="70142"/>
                  <a:pt x="21053" y="69790"/>
                  <a:pt x="21053" y="69713"/>
                </a:cubicBezTo>
                <a:cubicBezTo>
                  <a:pt x="21155" y="70020"/>
                  <a:pt x="21092" y="69576"/>
                  <a:pt x="21239" y="70153"/>
                </a:cubicBezTo>
                <a:cubicBezTo>
                  <a:pt x="21280" y="70163"/>
                  <a:pt x="21106" y="69587"/>
                  <a:pt x="21127" y="69542"/>
                </a:cubicBezTo>
                <a:cubicBezTo>
                  <a:pt x="21145" y="69549"/>
                  <a:pt x="21239" y="69884"/>
                  <a:pt x="21239" y="69807"/>
                </a:cubicBezTo>
                <a:cubicBezTo>
                  <a:pt x="21176" y="69573"/>
                  <a:pt x="21137" y="69416"/>
                  <a:pt x="21169" y="69441"/>
                </a:cubicBezTo>
                <a:cubicBezTo>
                  <a:pt x="21214" y="69584"/>
                  <a:pt x="21225" y="69605"/>
                  <a:pt x="21259" y="69751"/>
                </a:cubicBezTo>
                <a:cubicBezTo>
                  <a:pt x="21169" y="69148"/>
                  <a:pt x="21385" y="69839"/>
                  <a:pt x="21455" y="69818"/>
                </a:cubicBezTo>
                <a:cubicBezTo>
                  <a:pt x="21375" y="69549"/>
                  <a:pt x="21305" y="69301"/>
                  <a:pt x="21347" y="69375"/>
                </a:cubicBezTo>
                <a:cubicBezTo>
                  <a:pt x="21451" y="69758"/>
                  <a:pt x="21528" y="69824"/>
                  <a:pt x="21602" y="69999"/>
                </a:cubicBezTo>
                <a:cubicBezTo>
                  <a:pt x="21490" y="69602"/>
                  <a:pt x="21560" y="69978"/>
                  <a:pt x="21435" y="69518"/>
                </a:cubicBezTo>
                <a:cubicBezTo>
                  <a:pt x="21486" y="69612"/>
                  <a:pt x="21546" y="69797"/>
                  <a:pt x="21427" y="69357"/>
                </a:cubicBezTo>
                <a:cubicBezTo>
                  <a:pt x="21497" y="69563"/>
                  <a:pt x="21539" y="69751"/>
                  <a:pt x="21591" y="69849"/>
                </a:cubicBezTo>
                <a:cubicBezTo>
                  <a:pt x="21504" y="69555"/>
                  <a:pt x="21424" y="69283"/>
                  <a:pt x="21451" y="69301"/>
                </a:cubicBezTo>
                <a:cubicBezTo>
                  <a:pt x="21535" y="69605"/>
                  <a:pt x="21535" y="69560"/>
                  <a:pt x="21605" y="69814"/>
                </a:cubicBezTo>
                <a:cubicBezTo>
                  <a:pt x="21483" y="69053"/>
                  <a:pt x="21811" y="69723"/>
                  <a:pt x="21765" y="69091"/>
                </a:cubicBezTo>
                <a:cubicBezTo>
                  <a:pt x="21846" y="69162"/>
                  <a:pt x="22045" y="69539"/>
                  <a:pt x="21916" y="68914"/>
                </a:cubicBezTo>
                <a:cubicBezTo>
                  <a:pt x="22059" y="69148"/>
                  <a:pt x="22007" y="68781"/>
                  <a:pt x="22042" y="68621"/>
                </a:cubicBezTo>
                <a:cubicBezTo>
                  <a:pt x="22118" y="68843"/>
                  <a:pt x="22168" y="68956"/>
                  <a:pt x="22129" y="68764"/>
                </a:cubicBezTo>
                <a:cubicBezTo>
                  <a:pt x="22115" y="68753"/>
                  <a:pt x="22076" y="68596"/>
                  <a:pt x="22073" y="68547"/>
                </a:cubicBezTo>
                <a:cubicBezTo>
                  <a:pt x="22118" y="68676"/>
                  <a:pt x="22171" y="68812"/>
                  <a:pt x="22213" y="68917"/>
                </a:cubicBezTo>
                <a:cubicBezTo>
                  <a:pt x="22174" y="68771"/>
                  <a:pt x="22163" y="68704"/>
                  <a:pt x="22168" y="68673"/>
                </a:cubicBezTo>
                <a:cubicBezTo>
                  <a:pt x="22432" y="69507"/>
                  <a:pt x="22031" y="67985"/>
                  <a:pt x="22293" y="68725"/>
                </a:cubicBezTo>
                <a:cubicBezTo>
                  <a:pt x="22100" y="67814"/>
                  <a:pt x="22544" y="68854"/>
                  <a:pt x="22240" y="67622"/>
                </a:cubicBezTo>
                <a:cubicBezTo>
                  <a:pt x="22181" y="67511"/>
                  <a:pt x="22394" y="68257"/>
                  <a:pt x="22272" y="67905"/>
                </a:cubicBezTo>
                <a:cubicBezTo>
                  <a:pt x="21982" y="66753"/>
                  <a:pt x="22223" y="67385"/>
                  <a:pt x="22136" y="66816"/>
                </a:cubicBezTo>
                <a:cubicBezTo>
                  <a:pt x="22094" y="66670"/>
                  <a:pt x="22070" y="66593"/>
                  <a:pt x="22042" y="66512"/>
                </a:cubicBezTo>
                <a:cubicBezTo>
                  <a:pt x="21975" y="66184"/>
                  <a:pt x="22024" y="66146"/>
                  <a:pt x="22163" y="66572"/>
                </a:cubicBezTo>
                <a:cubicBezTo>
                  <a:pt x="22000" y="65863"/>
                  <a:pt x="22268" y="66474"/>
                  <a:pt x="22247" y="66205"/>
                </a:cubicBezTo>
                <a:cubicBezTo>
                  <a:pt x="22369" y="66607"/>
                  <a:pt x="22363" y="66533"/>
                  <a:pt x="22261" y="66177"/>
                </a:cubicBezTo>
                <a:cubicBezTo>
                  <a:pt x="22317" y="66348"/>
                  <a:pt x="22411" y="66694"/>
                  <a:pt x="22450" y="66781"/>
                </a:cubicBezTo>
                <a:cubicBezTo>
                  <a:pt x="22268" y="66090"/>
                  <a:pt x="22593" y="66973"/>
                  <a:pt x="22394" y="66212"/>
                </a:cubicBezTo>
                <a:cubicBezTo>
                  <a:pt x="22586" y="66753"/>
                  <a:pt x="22519" y="66351"/>
                  <a:pt x="22617" y="66568"/>
                </a:cubicBezTo>
                <a:cubicBezTo>
                  <a:pt x="22482" y="66058"/>
                  <a:pt x="22548" y="66093"/>
                  <a:pt x="22582" y="66114"/>
                </a:cubicBezTo>
                <a:cubicBezTo>
                  <a:pt x="22527" y="65919"/>
                  <a:pt x="22513" y="65898"/>
                  <a:pt x="22457" y="65710"/>
                </a:cubicBezTo>
                <a:cubicBezTo>
                  <a:pt x="22498" y="65772"/>
                  <a:pt x="22387" y="65420"/>
                  <a:pt x="22384" y="65360"/>
                </a:cubicBezTo>
                <a:cubicBezTo>
                  <a:pt x="22363" y="65154"/>
                  <a:pt x="22509" y="65664"/>
                  <a:pt x="22453" y="65375"/>
                </a:cubicBezTo>
                <a:cubicBezTo>
                  <a:pt x="22453" y="65402"/>
                  <a:pt x="22632" y="66020"/>
                  <a:pt x="22544" y="65685"/>
                </a:cubicBezTo>
                <a:cubicBezTo>
                  <a:pt x="22338" y="64977"/>
                  <a:pt x="22342" y="64785"/>
                  <a:pt x="22419" y="64924"/>
                </a:cubicBezTo>
                <a:cubicBezTo>
                  <a:pt x="22293" y="64502"/>
                  <a:pt x="22464" y="65001"/>
                  <a:pt x="22380" y="64673"/>
                </a:cubicBezTo>
                <a:cubicBezTo>
                  <a:pt x="22289" y="64366"/>
                  <a:pt x="22258" y="64307"/>
                  <a:pt x="22213" y="64188"/>
                </a:cubicBezTo>
                <a:cubicBezTo>
                  <a:pt x="22244" y="64313"/>
                  <a:pt x="22276" y="64432"/>
                  <a:pt x="22297" y="64516"/>
                </a:cubicBezTo>
                <a:cubicBezTo>
                  <a:pt x="22226" y="64376"/>
                  <a:pt x="22111" y="64023"/>
                  <a:pt x="22045" y="63880"/>
                </a:cubicBezTo>
                <a:cubicBezTo>
                  <a:pt x="22052" y="63856"/>
                  <a:pt x="22084" y="63888"/>
                  <a:pt x="22007" y="63619"/>
                </a:cubicBezTo>
                <a:cubicBezTo>
                  <a:pt x="21971" y="63709"/>
                  <a:pt x="21992" y="63822"/>
                  <a:pt x="21958" y="63905"/>
                </a:cubicBezTo>
                <a:cubicBezTo>
                  <a:pt x="21867" y="63577"/>
                  <a:pt x="21867" y="63654"/>
                  <a:pt x="21794" y="63413"/>
                </a:cubicBezTo>
                <a:cubicBezTo>
                  <a:pt x="21797" y="63497"/>
                  <a:pt x="21870" y="63783"/>
                  <a:pt x="21884" y="63901"/>
                </a:cubicBezTo>
                <a:cubicBezTo>
                  <a:pt x="21728" y="63437"/>
                  <a:pt x="21783" y="63863"/>
                  <a:pt x="21595" y="63357"/>
                </a:cubicBezTo>
                <a:cubicBezTo>
                  <a:pt x="21623" y="63545"/>
                  <a:pt x="21738" y="64059"/>
                  <a:pt x="21553" y="63458"/>
                </a:cubicBezTo>
                <a:cubicBezTo>
                  <a:pt x="21525" y="63437"/>
                  <a:pt x="21623" y="63762"/>
                  <a:pt x="21623" y="63814"/>
                </a:cubicBezTo>
                <a:cubicBezTo>
                  <a:pt x="21595" y="63762"/>
                  <a:pt x="21455" y="63231"/>
                  <a:pt x="21435" y="63210"/>
                </a:cubicBezTo>
                <a:cubicBezTo>
                  <a:pt x="21518" y="63500"/>
                  <a:pt x="21459" y="63357"/>
                  <a:pt x="21535" y="63671"/>
                </a:cubicBezTo>
                <a:cubicBezTo>
                  <a:pt x="21420" y="63311"/>
                  <a:pt x="21396" y="63347"/>
                  <a:pt x="21263" y="62913"/>
                </a:cubicBezTo>
                <a:cubicBezTo>
                  <a:pt x="21239" y="62767"/>
                  <a:pt x="21214" y="62519"/>
                  <a:pt x="21079" y="62121"/>
                </a:cubicBezTo>
                <a:cubicBezTo>
                  <a:pt x="21396" y="63340"/>
                  <a:pt x="21225" y="63110"/>
                  <a:pt x="20924" y="62132"/>
                </a:cubicBezTo>
                <a:cubicBezTo>
                  <a:pt x="20914" y="62177"/>
                  <a:pt x="21032" y="62456"/>
                  <a:pt x="21012" y="62453"/>
                </a:cubicBezTo>
                <a:cubicBezTo>
                  <a:pt x="20956" y="62335"/>
                  <a:pt x="20886" y="62150"/>
                  <a:pt x="20750" y="61668"/>
                </a:cubicBezTo>
                <a:cubicBezTo>
                  <a:pt x="20754" y="61654"/>
                  <a:pt x="20760" y="61644"/>
                  <a:pt x="20764" y="61629"/>
                </a:cubicBezTo>
                <a:cubicBezTo>
                  <a:pt x="20475" y="60613"/>
                  <a:pt x="20506" y="60875"/>
                  <a:pt x="20443" y="60806"/>
                </a:cubicBezTo>
                <a:cubicBezTo>
                  <a:pt x="20209" y="59915"/>
                  <a:pt x="20391" y="60359"/>
                  <a:pt x="20467" y="60404"/>
                </a:cubicBezTo>
                <a:cubicBezTo>
                  <a:pt x="20370" y="60034"/>
                  <a:pt x="20373" y="60094"/>
                  <a:pt x="20307" y="59905"/>
                </a:cubicBezTo>
                <a:cubicBezTo>
                  <a:pt x="20174" y="59294"/>
                  <a:pt x="20544" y="60345"/>
                  <a:pt x="20335" y="59487"/>
                </a:cubicBezTo>
                <a:cubicBezTo>
                  <a:pt x="20314" y="59466"/>
                  <a:pt x="20275" y="59395"/>
                  <a:pt x="20209" y="59256"/>
                </a:cubicBezTo>
                <a:cubicBezTo>
                  <a:pt x="20307" y="59189"/>
                  <a:pt x="20418" y="59389"/>
                  <a:pt x="20471" y="59165"/>
                </a:cubicBezTo>
                <a:cubicBezTo>
                  <a:pt x="20513" y="59315"/>
                  <a:pt x="20516" y="59353"/>
                  <a:pt x="20555" y="59497"/>
                </a:cubicBezTo>
                <a:cubicBezTo>
                  <a:pt x="20558" y="59413"/>
                  <a:pt x="20460" y="59043"/>
                  <a:pt x="20475" y="58987"/>
                </a:cubicBezTo>
                <a:cubicBezTo>
                  <a:pt x="20509" y="59110"/>
                  <a:pt x="20558" y="59284"/>
                  <a:pt x="20568" y="59291"/>
                </a:cubicBezTo>
                <a:cubicBezTo>
                  <a:pt x="20520" y="59126"/>
                  <a:pt x="20555" y="59200"/>
                  <a:pt x="20579" y="59263"/>
                </a:cubicBezTo>
                <a:cubicBezTo>
                  <a:pt x="20485" y="58921"/>
                  <a:pt x="20523" y="59151"/>
                  <a:pt x="20446" y="58875"/>
                </a:cubicBezTo>
                <a:cubicBezTo>
                  <a:pt x="20341" y="58377"/>
                  <a:pt x="20516" y="58802"/>
                  <a:pt x="20439" y="58362"/>
                </a:cubicBezTo>
                <a:cubicBezTo>
                  <a:pt x="20537" y="58656"/>
                  <a:pt x="20551" y="58596"/>
                  <a:pt x="20628" y="58799"/>
                </a:cubicBezTo>
                <a:cubicBezTo>
                  <a:pt x="20499" y="58327"/>
                  <a:pt x="20433" y="58156"/>
                  <a:pt x="20397" y="57937"/>
                </a:cubicBezTo>
                <a:cubicBezTo>
                  <a:pt x="20541" y="58390"/>
                  <a:pt x="20694" y="58820"/>
                  <a:pt x="20760" y="59186"/>
                </a:cubicBezTo>
                <a:cubicBezTo>
                  <a:pt x="20768" y="59172"/>
                  <a:pt x="20848" y="59469"/>
                  <a:pt x="20858" y="59482"/>
                </a:cubicBezTo>
                <a:cubicBezTo>
                  <a:pt x="20697" y="58938"/>
                  <a:pt x="20760" y="59012"/>
                  <a:pt x="20781" y="58963"/>
                </a:cubicBezTo>
                <a:cubicBezTo>
                  <a:pt x="20645" y="58512"/>
                  <a:pt x="20666" y="58422"/>
                  <a:pt x="20747" y="58691"/>
                </a:cubicBezTo>
                <a:cubicBezTo>
                  <a:pt x="20687" y="58460"/>
                  <a:pt x="20649" y="58303"/>
                  <a:pt x="20681" y="58324"/>
                </a:cubicBezTo>
                <a:cubicBezTo>
                  <a:pt x="20852" y="58830"/>
                  <a:pt x="20823" y="58883"/>
                  <a:pt x="20879" y="59081"/>
                </a:cubicBezTo>
                <a:cubicBezTo>
                  <a:pt x="20872" y="58991"/>
                  <a:pt x="20949" y="59141"/>
                  <a:pt x="20886" y="58893"/>
                </a:cubicBezTo>
                <a:cubicBezTo>
                  <a:pt x="20823" y="58812"/>
                  <a:pt x="20858" y="58687"/>
                  <a:pt x="20705" y="58272"/>
                </a:cubicBezTo>
                <a:cubicBezTo>
                  <a:pt x="20687" y="58261"/>
                  <a:pt x="20768" y="58516"/>
                  <a:pt x="20778" y="58617"/>
                </a:cubicBezTo>
                <a:cubicBezTo>
                  <a:pt x="20660" y="58226"/>
                  <a:pt x="20625" y="58055"/>
                  <a:pt x="20614" y="57958"/>
                </a:cubicBezTo>
                <a:cubicBezTo>
                  <a:pt x="20663" y="58055"/>
                  <a:pt x="20858" y="58725"/>
                  <a:pt x="20900" y="58858"/>
                </a:cubicBezTo>
                <a:cubicBezTo>
                  <a:pt x="20865" y="58677"/>
                  <a:pt x="21001" y="59047"/>
                  <a:pt x="20879" y="58558"/>
                </a:cubicBezTo>
                <a:cubicBezTo>
                  <a:pt x="20939" y="58875"/>
                  <a:pt x="20785" y="58506"/>
                  <a:pt x="20663" y="58016"/>
                </a:cubicBezTo>
                <a:cubicBezTo>
                  <a:pt x="20670" y="57950"/>
                  <a:pt x="20785" y="58408"/>
                  <a:pt x="20795" y="58404"/>
                </a:cubicBezTo>
                <a:cubicBezTo>
                  <a:pt x="20768" y="58261"/>
                  <a:pt x="20736" y="57992"/>
                  <a:pt x="20914" y="58652"/>
                </a:cubicBezTo>
                <a:cubicBezTo>
                  <a:pt x="20886" y="58464"/>
                  <a:pt x="20816" y="58233"/>
                  <a:pt x="20708" y="57905"/>
                </a:cubicBezTo>
                <a:cubicBezTo>
                  <a:pt x="20715" y="57821"/>
                  <a:pt x="20827" y="58222"/>
                  <a:pt x="20869" y="58408"/>
                </a:cubicBezTo>
                <a:cubicBezTo>
                  <a:pt x="20858" y="58310"/>
                  <a:pt x="20935" y="58596"/>
                  <a:pt x="20945" y="58578"/>
                </a:cubicBezTo>
                <a:cubicBezTo>
                  <a:pt x="20865" y="58261"/>
                  <a:pt x="20768" y="58016"/>
                  <a:pt x="20702" y="57748"/>
                </a:cubicBezTo>
                <a:cubicBezTo>
                  <a:pt x="20718" y="57758"/>
                  <a:pt x="20792" y="58006"/>
                  <a:pt x="20834" y="58135"/>
                </a:cubicBezTo>
                <a:cubicBezTo>
                  <a:pt x="20827" y="58027"/>
                  <a:pt x="20743" y="57713"/>
                  <a:pt x="20781" y="57734"/>
                </a:cubicBezTo>
                <a:cubicBezTo>
                  <a:pt x="20995" y="58418"/>
                  <a:pt x="20810" y="57678"/>
                  <a:pt x="21005" y="58264"/>
                </a:cubicBezTo>
                <a:cubicBezTo>
                  <a:pt x="20928" y="58006"/>
                  <a:pt x="20900" y="57958"/>
                  <a:pt x="20886" y="57839"/>
                </a:cubicBezTo>
                <a:cubicBezTo>
                  <a:pt x="20903" y="57849"/>
                  <a:pt x="21001" y="58219"/>
                  <a:pt x="21019" y="58230"/>
                </a:cubicBezTo>
                <a:cubicBezTo>
                  <a:pt x="20942" y="57971"/>
                  <a:pt x="20872" y="57723"/>
                  <a:pt x="20876" y="57692"/>
                </a:cubicBezTo>
                <a:cubicBezTo>
                  <a:pt x="20893" y="57752"/>
                  <a:pt x="20911" y="57811"/>
                  <a:pt x="20911" y="57786"/>
                </a:cubicBezTo>
                <a:cubicBezTo>
                  <a:pt x="20956" y="57950"/>
                  <a:pt x="20924" y="57891"/>
                  <a:pt x="20995" y="58114"/>
                </a:cubicBezTo>
                <a:cubicBezTo>
                  <a:pt x="20953" y="57696"/>
                  <a:pt x="20949" y="57629"/>
                  <a:pt x="21204" y="58320"/>
                </a:cubicBezTo>
                <a:cubicBezTo>
                  <a:pt x="21082" y="57863"/>
                  <a:pt x="21151" y="57979"/>
                  <a:pt x="21211" y="58125"/>
                </a:cubicBezTo>
                <a:cubicBezTo>
                  <a:pt x="21113" y="57800"/>
                  <a:pt x="21124" y="57790"/>
                  <a:pt x="21068" y="57588"/>
                </a:cubicBezTo>
                <a:cubicBezTo>
                  <a:pt x="21079" y="57734"/>
                  <a:pt x="20974" y="57309"/>
                  <a:pt x="20911" y="57085"/>
                </a:cubicBezTo>
                <a:cubicBezTo>
                  <a:pt x="20848" y="56963"/>
                  <a:pt x="20890" y="57141"/>
                  <a:pt x="20813" y="56959"/>
                </a:cubicBezTo>
                <a:cubicBezTo>
                  <a:pt x="20911" y="57291"/>
                  <a:pt x="20872" y="57246"/>
                  <a:pt x="20914" y="57420"/>
                </a:cubicBezTo>
                <a:cubicBezTo>
                  <a:pt x="20844" y="57186"/>
                  <a:pt x="20802" y="57085"/>
                  <a:pt x="20747" y="56938"/>
                </a:cubicBezTo>
                <a:cubicBezTo>
                  <a:pt x="20820" y="57186"/>
                  <a:pt x="20820" y="57343"/>
                  <a:pt x="20778" y="57221"/>
                </a:cubicBezTo>
                <a:cubicBezTo>
                  <a:pt x="20708" y="56959"/>
                  <a:pt x="20823" y="57217"/>
                  <a:pt x="20681" y="56750"/>
                </a:cubicBezTo>
                <a:cubicBezTo>
                  <a:pt x="20723" y="56994"/>
                  <a:pt x="20621" y="56638"/>
                  <a:pt x="20586" y="56446"/>
                </a:cubicBezTo>
                <a:cubicBezTo>
                  <a:pt x="20506" y="56463"/>
                  <a:pt x="20506" y="56439"/>
                  <a:pt x="20496" y="56655"/>
                </a:cubicBezTo>
                <a:cubicBezTo>
                  <a:pt x="20422" y="56415"/>
                  <a:pt x="20377" y="56194"/>
                  <a:pt x="20317" y="56024"/>
                </a:cubicBezTo>
                <a:cubicBezTo>
                  <a:pt x="20475" y="56607"/>
                  <a:pt x="20241" y="55954"/>
                  <a:pt x="20206" y="55933"/>
                </a:cubicBezTo>
                <a:cubicBezTo>
                  <a:pt x="20206" y="55901"/>
                  <a:pt x="20230" y="55936"/>
                  <a:pt x="20191" y="55793"/>
                </a:cubicBezTo>
                <a:cubicBezTo>
                  <a:pt x="20094" y="55490"/>
                  <a:pt x="20188" y="55846"/>
                  <a:pt x="20083" y="55518"/>
                </a:cubicBezTo>
                <a:cubicBezTo>
                  <a:pt x="20083" y="55479"/>
                  <a:pt x="20035" y="55347"/>
                  <a:pt x="20021" y="55322"/>
                </a:cubicBezTo>
                <a:cubicBezTo>
                  <a:pt x="20108" y="55658"/>
                  <a:pt x="20136" y="55730"/>
                  <a:pt x="20195" y="55961"/>
                </a:cubicBezTo>
                <a:cubicBezTo>
                  <a:pt x="20136" y="55951"/>
                  <a:pt x="20003" y="55797"/>
                  <a:pt x="19703" y="54837"/>
                </a:cubicBezTo>
                <a:cubicBezTo>
                  <a:pt x="19811" y="55116"/>
                  <a:pt x="19665" y="54527"/>
                  <a:pt x="19814" y="54928"/>
                </a:cubicBezTo>
                <a:cubicBezTo>
                  <a:pt x="19742" y="54680"/>
                  <a:pt x="19755" y="54683"/>
                  <a:pt x="19668" y="54398"/>
                </a:cubicBezTo>
                <a:cubicBezTo>
                  <a:pt x="19592" y="54279"/>
                  <a:pt x="19577" y="54327"/>
                  <a:pt x="19479" y="54139"/>
                </a:cubicBezTo>
                <a:cubicBezTo>
                  <a:pt x="19441" y="53979"/>
                  <a:pt x="19410" y="53874"/>
                  <a:pt x="19386" y="53836"/>
                </a:cubicBezTo>
                <a:cubicBezTo>
                  <a:pt x="19420" y="53965"/>
                  <a:pt x="19455" y="54083"/>
                  <a:pt x="19438" y="54063"/>
                </a:cubicBezTo>
                <a:cubicBezTo>
                  <a:pt x="19399" y="53902"/>
                  <a:pt x="19368" y="53800"/>
                  <a:pt x="19344" y="53758"/>
                </a:cubicBezTo>
                <a:cubicBezTo>
                  <a:pt x="19403" y="53958"/>
                  <a:pt x="19424" y="54135"/>
                  <a:pt x="19354" y="53908"/>
                </a:cubicBezTo>
                <a:cubicBezTo>
                  <a:pt x="19357" y="53786"/>
                  <a:pt x="19169" y="53263"/>
                  <a:pt x="19131" y="53032"/>
                </a:cubicBezTo>
                <a:cubicBezTo>
                  <a:pt x="19148" y="52984"/>
                  <a:pt x="19319" y="53619"/>
                  <a:pt x="19270" y="53399"/>
                </a:cubicBezTo>
                <a:cubicBezTo>
                  <a:pt x="19246" y="53343"/>
                  <a:pt x="19183" y="53074"/>
                  <a:pt x="19141" y="53005"/>
                </a:cubicBezTo>
                <a:cubicBezTo>
                  <a:pt x="19131" y="52935"/>
                  <a:pt x="19047" y="52555"/>
                  <a:pt x="19138" y="52837"/>
                </a:cubicBezTo>
                <a:cubicBezTo>
                  <a:pt x="19194" y="53078"/>
                  <a:pt x="19302" y="53406"/>
                  <a:pt x="19329" y="53441"/>
                </a:cubicBezTo>
                <a:cubicBezTo>
                  <a:pt x="19215" y="53103"/>
                  <a:pt x="19141" y="52823"/>
                  <a:pt x="19085" y="52610"/>
                </a:cubicBezTo>
                <a:cubicBezTo>
                  <a:pt x="19106" y="52579"/>
                  <a:pt x="19096" y="52411"/>
                  <a:pt x="19221" y="52819"/>
                </a:cubicBezTo>
                <a:cubicBezTo>
                  <a:pt x="19236" y="52903"/>
                  <a:pt x="19278" y="53061"/>
                  <a:pt x="19333" y="53256"/>
                </a:cubicBezTo>
                <a:cubicBezTo>
                  <a:pt x="19392" y="53385"/>
                  <a:pt x="19231" y="52897"/>
                  <a:pt x="19252" y="52917"/>
                </a:cubicBezTo>
                <a:cubicBezTo>
                  <a:pt x="19257" y="52882"/>
                  <a:pt x="19281" y="52921"/>
                  <a:pt x="19239" y="52774"/>
                </a:cubicBezTo>
                <a:cubicBezTo>
                  <a:pt x="19159" y="52540"/>
                  <a:pt x="19273" y="52990"/>
                  <a:pt x="19159" y="52613"/>
                </a:cubicBezTo>
                <a:cubicBezTo>
                  <a:pt x="19197" y="52666"/>
                  <a:pt x="19131" y="52425"/>
                  <a:pt x="19155" y="52446"/>
                </a:cubicBezTo>
                <a:cubicBezTo>
                  <a:pt x="19242" y="52753"/>
                  <a:pt x="19260" y="52743"/>
                  <a:pt x="19347" y="53050"/>
                </a:cubicBezTo>
                <a:cubicBezTo>
                  <a:pt x="19312" y="53001"/>
                  <a:pt x="19458" y="53459"/>
                  <a:pt x="19462" y="53476"/>
                </a:cubicBezTo>
                <a:cubicBezTo>
                  <a:pt x="19413" y="53304"/>
                  <a:pt x="19469" y="53336"/>
                  <a:pt x="19386" y="53137"/>
                </a:cubicBezTo>
                <a:cubicBezTo>
                  <a:pt x="19413" y="53238"/>
                  <a:pt x="19417" y="53284"/>
                  <a:pt x="19375" y="53155"/>
                </a:cubicBezTo>
                <a:cubicBezTo>
                  <a:pt x="19382" y="53137"/>
                  <a:pt x="19294" y="52861"/>
                  <a:pt x="19294" y="52823"/>
                </a:cubicBezTo>
                <a:cubicBezTo>
                  <a:pt x="19333" y="52932"/>
                  <a:pt x="19347" y="52917"/>
                  <a:pt x="19403" y="53092"/>
                </a:cubicBezTo>
                <a:cubicBezTo>
                  <a:pt x="19452" y="53263"/>
                  <a:pt x="19410" y="53175"/>
                  <a:pt x="19452" y="53325"/>
                </a:cubicBezTo>
                <a:cubicBezTo>
                  <a:pt x="19571" y="53675"/>
                  <a:pt x="19263" y="52478"/>
                  <a:pt x="19521" y="53340"/>
                </a:cubicBezTo>
                <a:cubicBezTo>
                  <a:pt x="19532" y="53406"/>
                  <a:pt x="19466" y="53263"/>
                  <a:pt x="19532" y="53486"/>
                </a:cubicBezTo>
                <a:cubicBezTo>
                  <a:pt x="19644" y="53797"/>
                  <a:pt x="19567" y="53448"/>
                  <a:pt x="19665" y="53699"/>
                </a:cubicBezTo>
                <a:cubicBezTo>
                  <a:pt x="19595" y="53462"/>
                  <a:pt x="19553" y="53304"/>
                  <a:pt x="19553" y="53267"/>
                </a:cubicBezTo>
                <a:cubicBezTo>
                  <a:pt x="19644" y="53573"/>
                  <a:pt x="19692" y="53650"/>
                  <a:pt x="19637" y="53417"/>
                </a:cubicBezTo>
                <a:cubicBezTo>
                  <a:pt x="19706" y="53615"/>
                  <a:pt x="19731" y="53762"/>
                  <a:pt x="19794" y="53929"/>
                </a:cubicBezTo>
                <a:cubicBezTo>
                  <a:pt x="19713" y="53647"/>
                  <a:pt x="19752" y="53657"/>
                  <a:pt x="19724" y="53563"/>
                </a:cubicBezTo>
                <a:cubicBezTo>
                  <a:pt x="19717" y="53563"/>
                  <a:pt x="19706" y="53552"/>
                  <a:pt x="19658" y="53371"/>
                </a:cubicBezTo>
                <a:cubicBezTo>
                  <a:pt x="19605" y="53162"/>
                  <a:pt x="19689" y="53434"/>
                  <a:pt x="19679" y="53319"/>
                </a:cubicBezTo>
                <a:cubicBezTo>
                  <a:pt x="19571" y="52924"/>
                  <a:pt x="19613" y="53175"/>
                  <a:pt x="19539" y="52945"/>
                </a:cubicBezTo>
                <a:cubicBezTo>
                  <a:pt x="19595" y="53005"/>
                  <a:pt x="19452" y="52624"/>
                  <a:pt x="19452" y="52628"/>
                </a:cubicBezTo>
                <a:cubicBezTo>
                  <a:pt x="19347" y="52209"/>
                  <a:pt x="19525" y="52750"/>
                  <a:pt x="19598" y="52987"/>
                </a:cubicBezTo>
                <a:cubicBezTo>
                  <a:pt x="19473" y="52589"/>
                  <a:pt x="19396" y="52236"/>
                  <a:pt x="19350" y="52164"/>
                </a:cubicBezTo>
                <a:cubicBezTo>
                  <a:pt x="19469" y="52610"/>
                  <a:pt x="19281" y="52014"/>
                  <a:pt x="19386" y="52439"/>
                </a:cubicBezTo>
                <a:cubicBezTo>
                  <a:pt x="19315" y="52195"/>
                  <a:pt x="19270" y="52048"/>
                  <a:pt x="19252" y="52038"/>
                </a:cubicBezTo>
                <a:cubicBezTo>
                  <a:pt x="19305" y="52268"/>
                  <a:pt x="19389" y="52467"/>
                  <a:pt x="19399" y="52576"/>
                </a:cubicBezTo>
                <a:cubicBezTo>
                  <a:pt x="19312" y="52471"/>
                  <a:pt x="19078" y="51532"/>
                  <a:pt x="19141" y="51605"/>
                </a:cubicBezTo>
                <a:cubicBezTo>
                  <a:pt x="19068" y="51410"/>
                  <a:pt x="19089" y="51476"/>
                  <a:pt x="19089" y="51556"/>
                </a:cubicBezTo>
                <a:cubicBezTo>
                  <a:pt x="19001" y="51186"/>
                  <a:pt x="19009" y="51329"/>
                  <a:pt x="18952" y="51165"/>
                </a:cubicBezTo>
                <a:cubicBezTo>
                  <a:pt x="18901" y="50921"/>
                  <a:pt x="19019" y="51158"/>
                  <a:pt x="18907" y="50754"/>
                </a:cubicBezTo>
                <a:cubicBezTo>
                  <a:pt x="18872" y="50788"/>
                  <a:pt x="18872" y="50910"/>
                  <a:pt x="18817" y="50788"/>
                </a:cubicBezTo>
                <a:cubicBezTo>
                  <a:pt x="18677" y="50209"/>
                  <a:pt x="18803" y="50467"/>
                  <a:pt x="18740" y="50094"/>
                </a:cubicBezTo>
                <a:cubicBezTo>
                  <a:pt x="18809" y="50335"/>
                  <a:pt x="18854" y="50481"/>
                  <a:pt x="18869" y="50492"/>
                </a:cubicBezTo>
                <a:cubicBezTo>
                  <a:pt x="18820" y="50265"/>
                  <a:pt x="18865" y="50303"/>
                  <a:pt x="18817" y="50087"/>
                </a:cubicBezTo>
                <a:cubicBezTo>
                  <a:pt x="18949" y="50533"/>
                  <a:pt x="18914" y="50282"/>
                  <a:pt x="18907" y="50223"/>
                </a:cubicBezTo>
                <a:cubicBezTo>
                  <a:pt x="18880" y="50139"/>
                  <a:pt x="18680" y="49444"/>
                  <a:pt x="18746" y="49731"/>
                </a:cubicBezTo>
                <a:cubicBezTo>
                  <a:pt x="18743" y="49681"/>
                  <a:pt x="18834" y="50031"/>
                  <a:pt x="18834" y="50052"/>
                </a:cubicBezTo>
                <a:cubicBezTo>
                  <a:pt x="18827" y="50058"/>
                  <a:pt x="18838" y="50118"/>
                  <a:pt x="18851" y="50184"/>
                </a:cubicBezTo>
                <a:cubicBezTo>
                  <a:pt x="18701" y="49699"/>
                  <a:pt x="18803" y="50139"/>
                  <a:pt x="18674" y="49728"/>
                </a:cubicBezTo>
                <a:cubicBezTo>
                  <a:pt x="18729" y="49926"/>
                  <a:pt x="18743" y="49947"/>
                  <a:pt x="18799" y="50132"/>
                </a:cubicBezTo>
                <a:cubicBezTo>
                  <a:pt x="18659" y="49891"/>
                  <a:pt x="18674" y="50007"/>
                  <a:pt x="18600" y="49902"/>
                </a:cubicBezTo>
                <a:cubicBezTo>
                  <a:pt x="18677" y="50289"/>
                  <a:pt x="18659" y="50477"/>
                  <a:pt x="18516" y="50094"/>
                </a:cubicBezTo>
                <a:cubicBezTo>
                  <a:pt x="18569" y="50275"/>
                  <a:pt x="18600" y="50345"/>
                  <a:pt x="18607" y="50404"/>
                </a:cubicBezTo>
                <a:cubicBezTo>
                  <a:pt x="18492" y="50055"/>
                  <a:pt x="18565" y="50373"/>
                  <a:pt x="18540" y="50383"/>
                </a:cubicBezTo>
                <a:cubicBezTo>
                  <a:pt x="18482" y="50188"/>
                  <a:pt x="18411" y="49940"/>
                  <a:pt x="18408" y="49996"/>
                </a:cubicBezTo>
                <a:cubicBezTo>
                  <a:pt x="18561" y="50492"/>
                  <a:pt x="18482" y="50348"/>
                  <a:pt x="18419" y="50142"/>
                </a:cubicBezTo>
                <a:cubicBezTo>
                  <a:pt x="18443" y="50226"/>
                  <a:pt x="18478" y="50348"/>
                  <a:pt x="18478" y="50363"/>
                </a:cubicBezTo>
                <a:cubicBezTo>
                  <a:pt x="18384" y="50066"/>
                  <a:pt x="18384" y="49933"/>
                  <a:pt x="18331" y="49821"/>
                </a:cubicBezTo>
                <a:cubicBezTo>
                  <a:pt x="18394" y="50042"/>
                  <a:pt x="18324" y="49888"/>
                  <a:pt x="18408" y="50174"/>
                </a:cubicBezTo>
                <a:cubicBezTo>
                  <a:pt x="18432" y="50230"/>
                  <a:pt x="18482" y="50377"/>
                  <a:pt x="18537" y="50572"/>
                </a:cubicBezTo>
                <a:cubicBezTo>
                  <a:pt x="18527" y="50593"/>
                  <a:pt x="18516" y="50621"/>
                  <a:pt x="18506" y="50645"/>
                </a:cubicBezTo>
                <a:cubicBezTo>
                  <a:pt x="18621" y="51001"/>
                  <a:pt x="18670" y="51224"/>
                  <a:pt x="18729" y="51343"/>
                </a:cubicBezTo>
                <a:cubicBezTo>
                  <a:pt x="18659" y="51089"/>
                  <a:pt x="18656" y="51134"/>
                  <a:pt x="18576" y="50833"/>
                </a:cubicBezTo>
                <a:cubicBezTo>
                  <a:pt x="18596" y="50844"/>
                  <a:pt x="18600" y="50725"/>
                  <a:pt x="18725" y="51176"/>
                </a:cubicBezTo>
                <a:cubicBezTo>
                  <a:pt x="18632" y="50854"/>
                  <a:pt x="18851" y="51343"/>
                  <a:pt x="18663" y="50799"/>
                </a:cubicBezTo>
                <a:cubicBezTo>
                  <a:pt x="18674" y="50796"/>
                  <a:pt x="18698" y="50837"/>
                  <a:pt x="18740" y="50970"/>
                </a:cubicBezTo>
                <a:cubicBezTo>
                  <a:pt x="18841" y="51302"/>
                  <a:pt x="18880" y="51462"/>
                  <a:pt x="18949" y="51706"/>
                </a:cubicBezTo>
                <a:cubicBezTo>
                  <a:pt x="18973" y="51738"/>
                  <a:pt x="19022" y="51867"/>
                  <a:pt x="19061" y="51964"/>
                </a:cubicBezTo>
                <a:cubicBezTo>
                  <a:pt x="19057" y="51982"/>
                  <a:pt x="19144" y="52257"/>
                  <a:pt x="19144" y="52293"/>
                </a:cubicBezTo>
                <a:cubicBezTo>
                  <a:pt x="19096" y="52184"/>
                  <a:pt x="19218" y="52638"/>
                  <a:pt x="19127" y="52341"/>
                </a:cubicBezTo>
                <a:cubicBezTo>
                  <a:pt x="19068" y="52143"/>
                  <a:pt x="19117" y="52236"/>
                  <a:pt x="19047" y="52003"/>
                </a:cubicBezTo>
                <a:cubicBezTo>
                  <a:pt x="19036" y="52041"/>
                  <a:pt x="18938" y="51699"/>
                  <a:pt x="18959" y="51856"/>
                </a:cubicBezTo>
                <a:cubicBezTo>
                  <a:pt x="19113" y="52429"/>
                  <a:pt x="19089" y="52676"/>
                  <a:pt x="18904" y="51985"/>
                </a:cubicBezTo>
                <a:cubicBezTo>
                  <a:pt x="18946" y="52230"/>
                  <a:pt x="18922" y="52205"/>
                  <a:pt x="19043" y="52534"/>
                </a:cubicBezTo>
                <a:cubicBezTo>
                  <a:pt x="18967" y="52355"/>
                  <a:pt x="18980" y="52540"/>
                  <a:pt x="19071" y="52823"/>
                </a:cubicBezTo>
                <a:cubicBezTo>
                  <a:pt x="19012" y="52628"/>
                  <a:pt x="19036" y="52781"/>
                  <a:pt x="18967" y="52537"/>
                </a:cubicBezTo>
                <a:cubicBezTo>
                  <a:pt x="18911" y="52328"/>
                  <a:pt x="19009" y="52547"/>
                  <a:pt x="18896" y="52181"/>
                </a:cubicBezTo>
                <a:cubicBezTo>
                  <a:pt x="18809" y="51885"/>
                  <a:pt x="18893" y="52334"/>
                  <a:pt x="18806" y="52038"/>
                </a:cubicBezTo>
                <a:cubicBezTo>
                  <a:pt x="18827" y="52045"/>
                  <a:pt x="18694" y="51626"/>
                  <a:pt x="18733" y="51689"/>
                </a:cubicBezTo>
                <a:cubicBezTo>
                  <a:pt x="18809" y="52010"/>
                  <a:pt x="18838" y="52020"/>
                  <a:pt x="18809" y="51859"/>
                </a:cubicBezTo>
                <a:cubicBezTo>
                  <a:pt x="18854" y="52059"/>
                  <a:pt x="18914" y="52223"/>
                  <a:pt x="18911" y="52146"/>
                </a:cubicBezTo>
                <a:cubicBezTo>
                  <a:pt x="18799" y="51822"/>
                  <a:pt x="18771" y="51703"/>
                  <a:pt x="18736" y="51503"/>
                </a:cubicBezTo>
                <a:cubicBezTo>
                  <a:pt x="18712" y="51556"/>
                  <a:pt x="18638" y="51434"/>
                  <a:pt x="18611" y="51452"/>
                </a:cubicBezTo>
                <a:cubicBezTo>
                  <a:pt x="18632" y="51479"/>
                  <a:pt x="18656" y="51682"/>
                  <a:pt x="18719" y="51895"/>
                </a:cubicBezTo>
                <a:cubicBezTo>
                  <a:pt x="18729" y="52097"/>
                  <a:pt x="18582" y="51637"/>
                  <a:pt x="18593" y="51843"/>
                </a:cubicBezTo>
                <a:cubicBezTo>
                  <a:pt x="18558" y="51661"/>
                  <a:pt x="18461" y="51431"/>
                  <a:pt x="18447" y="51312"/>
                </a:cubicBezTo>
                <a:cubicBezTo>
                  <a:pt x="18534" y="51629"/>
                  <a:pt x="18561" y="51535"/>
                  <a:pt x="18537" y="51448"/>
                </a:cubicBezTo>
                <a:cubicBezTo>
                  <a:pt x="18527" y="51437"/>
                  <a:pt x="18503" y="51336"/>
                  <a:pt x="18478" y="51239"/>
                </a:cubicBezTo>
                <a:cubicBezTo>
                  <a:pt x="18530" y="51637"/>
                  <a:pt x="18160" y="50401"/>
                  <a:pt x="18258" y="50530"/>
                </a:cubicBezTo>
                <a:cubicBezTo>
                  <a:pt x="18310" y="50712"/>
                  <a:pt x="18352" y="50851"/>
                  <a:pt x="18380" y="50938"/>
                </a:cubicBezTo>
                <a:cubicBezTo>
                  <a:pt x="18369" y="50854"/>
                  <a:pt x="18457" y="51039"/>
                  <a:pt x="18345" y="50673"/>
                </a:cubicBezTo>
                <a:cubicBezTo>
                  <a:pt x="18363" y="50907"/>
                  <a:pt x="18181" y="50174"/>
                  <a:pt x="18070" y="49916"/>
                </a:cubicBezTo>
                <a:cubicBezTo>
                  <a:pt x="18080" y="49971"/>
                  <a:pt x="18202" y="50359"/>
                  <a:pt x="18209" y="50464"/>
                </a:cubicBezTo>
                <a:cubicBezTo>
                  <a:pt x="18126" y="50216"/>
                  <a:pt x="18042" y="49863"/>
                  <a:pt x="17993" y="49744"/>
                </a:cubicBezTo>
                <a:cubicBezTo>
                  <a:pt x="18013" y="49895"/>
                  <a:pt x="18115" y="50195"/>
                  <a:pt x="18163" y="50394"/>
                </a:cubicBezTo>
                <a:cubicBezTo>
                  <a:pt x="18132" y="50369"/>
                  <a:pt x="18024" y="50069"/>
                  <a:pt x="18007" y="49891"/>
                </a:cubicBezTo>
                <a:cubicBezTo>
                  <a:pt x="18000" y="49933"/>
                  <a:pt x="17972" y="49878"/>
                  <a:pt x="17926" y="49731"/>
                </a:cubicBezTo>
                <a:cubicBezTo>
                  <a:pt x="17930" y="49717"/>
                  <a:pt x="17874" y="49542"/>
                  <a:pt x="17870" y="49504"/>
                </a:cubicBezTo>
                <a:cubicBezTo>
                  <a:pt x="17926" y="49465"/>
                  <a:pt x="17982" y="49493"/>
                  <a:pt x="18055" y="49598"/>
                </a:cubicBezTo>
                <a:cubicBezTo>
                  <a:pt x="18073" y="49686"/>
                  <a:pt x="17979" y="49430"/>
                  <a:pt x="17989" y="49406"/>
                </a:cubicBezTo>
                <a:cubicBezTo>
                  <a:pt x="18007" y="49413"/>
                  <a:pt x="18045" y="49497"/>
                  <a:pt x="18105" y="49665"/>
                </a:cubicBezTo>
                <a:cubicBezTo>
                  <a:pt x="17979" y="49246"/>
                  <a:pt x="18034" y="49427"/>
                  <a:pt x="18055" y="49430"/>
                </a:cubicBezTo>
                <a:cubicBezTo>
                  <a:pt x="17996" y="49228"/>
                  <a:pt x="17982" y="49211"/>
                  <a:pt x="17930" y="49022"/>
                </a:cubicBezTo>
                <a:cubicBezTo>
                  <a:pt x="17958" y="48977"/>
                  <a:pt x="17895" y="48655"/>
                  <a:pt x="18013" y="48998"/>
                </a:cubicBezTo>
                <a:cubicBezTo>
                  <a:pt x="18080" y="49305"/>
                  <a:pt x="18213" y="49657"/>
                  <a:pt x="18265" y="49811"/>
                </a:cubicBezTo>
                <a:cubicBezTo>
                  <a:pt x="18345" y="50240"/>
                  <a:pt x="18122" y="49696"/>
                  <a:pt x="18153" y="49898"/>
                </a:cubicBezTo>
                <a:cubicBezTo>
                  <a:pt x="18234" y="50146"/>
                  <a:pt x="18240" y="50058"/>
                  <a:pt x="18335" y="50345"/>
                </a:cubicBezTo>
                <a:cubicBezTo>
                  <a:pt x="18297" y="50387"/>
                  <a:pt x="18129" y="49857"/>
                  <a:pt x="18097" y="49849"/>
                </a:cubicBezTo>
                <a:cubicBezTo>
                  <a:pt x="18261" y="50401"/>
                  <a:pt x="18314" y="50488"/>
                  <a:pt x="18401" y="50712"/>
                </a:cubicBezTo>
                <a:cubicBezTo>
                  <a:pt x="18586" y="51308"/>
                  <a:pt x="18411" y="50935"/>
                  <a:pt x="18572" y="51542"/>
                </a:cubicBezTo>
                <a:cubicBezTo>
                  <a:pt x="18576" y="51437"/>
                  <a:pt x="18555" y="51235"/>
                  <a:pt x="18447" y="50781"/>
                </a:cubicBezTo>
                <a:cubicBezTo>
                  <a:pt x="18614" y="51277"/>
                  <a:pt x="18603" y="51147"/>
                  <a:pt x="18680" y="51287"/>
                </a:cubicBezTo>
                <a:cubicBezTo>
                  <a:pt x="18548" y="50886"/>
                  <a:pt x="18649" y="51235"/>
                  <a:pt x="18495" y="50670"/>
                </a:cubicBezTo>
                <a:cubicBezTo>
                  <a:pt x="18443" y="50548"/>
                  <a:pt x="18558" y="50973"/>
                  <a:pt x="18478" y="50708"/>
                </a:cubicBezTo>
                <a:cubicBezTo>
                  <a:pt x="18408" y="50446"/>
                  <a:pt x="18450" y="50495"/>
                  <a:pt x="18380" y="50237"/>
                </a:cubicBezTo>
                <a:cubicBezTo>
                  <a:pt x="18443" y="50401"/>
                  <a:pt x="18461" y="50446"/>
                  <a:pt x="18436" y="50285"/>
                </a:cubicBezTo>
                <a:cubicBezTo>
                  <a:pt x="18363" y="50031"/>
                  <a:pt x="18286" y="49908"/>
                  <a:pt x="18216" y="49577"/>
                </a:cubicBezTo>
                <a:cubicBezTo>
                  <a:pt x="18321" y="49849"/>
                  <a:pt x="18216" y="49539"/>
                  <a:pt x="18209" y="49417"/>
                </a:cubicBezTo>
                <a:cubicBezTo>
                  <a:pt x="18255" y="49504"/>
                  <a:pt x="18307" y="49765"/>
                  <a:pt x="18345" y="49797"/>
                </a:cubicBezTo>
                <a:cubicBezTo>
                  <a:pt x="18244" y="49465"/>
                  <a:pt x="18202" y="49190"/>
                  <a:pt x="18282" y="49420"/>
                </a:cubicBezTo>
                <a:cubicBezTo>
                  <a:pt x="18335" y="49623"/>
                  <a:pt x="18289" y="49518"/>
                  <a:pt x="18369" y="49741"/>
                </a:cubicBezTo>
                <a:cubicBezTo>
                  <a:pt x="18251" y="49274"/>
                  <a:pt x="18377" y="49615"/>
                  <a:pt x="18244" y="49158"/>
                </a:cubicBezTo>
                <a:cubicBezTo>
                  <a:pt x="18359" y="49462"/>
                  <a:pt x="18237" y="49001"/>
                  <a:pt x="18349" y="49263"/>
                </a:cubicBezTo>
                <a:cubicBezTo>
                  <a:pt x="18276" y="48995"/>
                  <a:pt x="18251" y="48942"/>
                  <a:pt x="18230" y="48840"/>
                </a:cubicBezTo>
                <a:cubicBezTo>
                  <a:pt x="18342" y="49169"/>
                  <a:pt x="18132" y="48383"/>
                  <a:pt x="18261" y="48768"/>
                </a:cubicBezTo>
                <a:cubicBezTo>
                  <a:pt x="18261" y="48792"/>
                  <a:pt x="18244" y="48774"/>
                  <a:pt x="18279" y="48897"/>
                </a:cubicBezTo>
                <a:cubicBezTo>
                  <a:pt x="18272" y="48743"/>
                  <a:pt x="18394" y="49291"/>
                  <a:pt x="18415" y="49277"/>
                </a:cubicBezTo>
                <a:cubicBezTo>
                  <a:pt x="18237" y="48600"/>
                  <a:pt x="18303" y="48492"/>
                  <a:pt x="18558" y="49469"/>
                </a:cubicBezTo>
                <a:cubicBezTo>
                  <a:pt x="18524" y="49399"/>
                  <a:pt x="18561" y="49619"/>
                  <a:pt x="18607" y="49707"/>
                </a:cubicBezTo>
                <a:cubicBezTo>
                  <a:pt x="18561" y="49549"/>
                  <a:pt x="18590" y="49588"/>
                  <a:pt x="18593" y="49567"/>
                </a:cubicBezTo>
                <a:cubicBezTo>
                  <a:pt x="18450" y="49029"/>
                  <a:pt x="18369" y="48715"/>
                  <a:pt x="18471" y="48974"/>
                </a:cubicBezTo>
                <a:cubicBezTo>
                  <a:pt x="18503" y="49088"/>
                  <a:pt x="18596" y="49486"/>
                  <a:pt x="18649" y="49605"/>
                </a:cubicBezTo>
                <a:cubicBezTo>
                  <a:pt x="18503" y="49092"/>
                  <a:pt x="18701" y="49699"/>
                  <a:pt x="18705" y="49654"/>
                </a:cubicBezTo>
                <a:cubicBezTo>
                  <a:pt x="18576" y="49238"/>
                  <a:pt x="18558" y="49130"/>
                  <a:pt x="18534" y="49001"/>
                </a:cubicBezTo>
                <a:cubicBezTo>
                  <a:pt x="18485" y="48855"/>
                  <a:pt x="18387" y="48613"/>
                  <a:pt x="18369" y="48509"/>
                </a:cubicBezTo>
                <a:cubicBezTo>
                  <a:pt x="18384" y="48499"/>
                  <a:pt x="18440" y="48676"/>
                  <a:pt x="18390" y="48463"/>
                </a:cubicBezTo>
                <a:cubicBezTo>
                  <a:pt x="18429" y="48603"/>
                  <a:pt x="18471" y="48743"/>
                  <a:pt x="18509" y="48879"/>
                </a:cubicBezTo>
                <a:cubicBezTo>
                  <a:pt x="18380" y="48254"/>
                  <a:pt x="18509" y="48589"/>
                  <a:pt x="18593" y="48687"/>
                </a:cubicBezTo>
                <a:cubicBezTo>
                  <a:pt x="18488" y="48310"/>
                  <a:pt x="18611" y="48670"/>
                  <a:pt x="18551" y="48433"/>
                </a:cubicBezTo>
                <a:cubicBezTo>
                  <a:pt x="18540" y="48412"/>
                  <a:pt x="18453" y="48191"/>
                  <a:pt x="18453" y="48139"/>
                </a:cubicBezTo>
                <a:cubicBezTo>
                  <a:pt x="18447" y="48020"/>
                  <a:pt x="18628" y="48613"/>
                  <a:pt x="18548" y="48265"/>
                </a:cubicBezTo>
                <a:cubicBezTo>
                  <a:pt x="18617" y="48505"/>
                  <a:pt x="18663" y="48655"/>
                  <a:pt x="18677" y="48663"/>
                </a:cubicBezTo>
                <a:cubicBezTo>
                  <a:pt x="18565" y="48272"/>
                  <a:pt x="18674" y="48551"/>
                  <a:pt x="18534" y="48125"/>
                </a:cubicBezTo>
                <a:cubicBezTo>
                  <a:pt x="18607" y="48328"/>
                  <a:pt x="18540" y="48059"/>
                  <a:pt x="18527" y="47964"/>
                </a:cubicBezTo>
                <a:cubicBezTo>
                  <a:pt x="18569" y="48056"/>
                  <a:pt x="18659" y="48463"/>
                  <a:pt x="18712" y="48582"/>
                </a:cubicBezTo>
                <a:cubicBezTo>
                  <a:pt x="18624" y="48226"/>
                  <a:pt x="18767" y="48526"/>
                  <a:pt x="18611" y="47940"/>
                </a:cubicBezTo>
                <a:cubicBezTo>
                  <a:pt x="18674" y="48107"/>
                  <a:pt x="18694" y="48257"/>
                  <a:pt x="18767" y="48453"/>
                </a:cubicBezTo>
                <a:cubicBezTo>
                  <a:pt x="18603" y="47804"/>
                  <a:pt x="18775" y="48241"/>
                  <a:pt x="18680" y="47776"/>
                </a:cubicBezTo>
                <a:cubicBezTo>
                  <a:pt x="18708" y="48056"/>
                  <a:pt x="18450" y="47427"/>
                  <a:pt x="18607" y="48128"/>
                </a:cubicBezTo>
                <a:cubicBezTo>
                  <a:pt x="18314" y="47476"/>
                  <a:pt x="18440" y="48289"/>
                  <a:pt x="18171" y="47755"/>
                </a:cubicBezTo>
                <a:cubicBezTo>
                  <a:pt x="18220" y="47937"/>
                  <a:pt x="18255" y="48010"/>
                  <a:pt x="18261" y="48066"/>
                </a:cubicBezTo>
                <a:cubicBezTo>
                  <a:pt x="18251" y="48139"/>
                  <a:pt x="18129" y="47762"/>
                  <a:pt x="18157" y="47958"/>
                </a:cubicBezTo>
                <a:cubicBezTo>
                  <a:pt x="18297" y="48453"/>
                  <a:pt x="18150" y="47860"/>
                  <a:pt x="18230" y="48139"/>
                </a:cubicBezTo>
                <a:cubicBezTo>
                  <a:pt x="18318" y="48520"/>
                  <a:pt x="18234" y="48314"/>
                  <a:pt x="18213" y="48355"/>
                </a:cubicBezTo>
                <a:cubicBezTo>
                  <a:pt x="18111" y="47993"/>
                  <a:pt x="18003" y="47734"/>
                  <a:pt x="18070" y="47993"/>
                </a:cubicBezTo>
                <a:cubicBezTo>
                  <a:pt x="18080" y="47982"/>
                  <a:pt x="18171" y="48334"/>
                  <a:pt x="18157" y="48314"/>
                </a:cubicBezTo>
                <a:cubicBezTo>
                  <a:pt x="18080" y="48115"/>
                  <a:pt x="18189" y="48555"/>
                  <a:pt x="18066" y="48170"/>
                </a:cubicBezTo>
                <a:cubicBezTo>
                  <a:pt x="18076" y="48125"/>
                  <a:pt x="18129" y="48202"/>
                  <a:pt x="18003" y="47793"/>
                </a:cubicBezTo>
                <a:cubicBezTo>
                  <a:pt x="17968" y="47811"/>
                  <a:pt x="17979" y="47909"/>
                  <a:pt x="17895" y="47696"/>
                </a:cubicBezTo>
                <a:cubicBezTo>
                  <a:pt x="17965" y="47922"/>
                  <a:pt x="17989" y="48035"/>
                  <a:pt x="17975" y="48035"/>
                </a:cubicBezTo>
                <a:cubicBezTo>
                  <a:pt x="17794" y="47490"/>
                  <a:pt x="17951" y="48199"/>
                  <a:pt x="17982" y="48373"/>
                </a:cubicBezTo>
                <a:cubicBezTo>
                  <a:pt x="17895" y="48104"/>
                  <a:pt x="17839" y="47968"/>
                  <a:pt x="17776" y="47804"/>
                </a:cubicBezTo>
                <a:cubicBezTo>
                  <a:pt x="17825" y="47985"/>
                  <a:pt x="17860" y="48056"/>
                  <a:pt x="17867" y="48115"/>
                </a:cubicBezTo>
                <a:cubicBezTo>
                  <a:pt x="17849" y="48122"/>
                  <a:pt x="17773" y="47885"/>
                  <a:pt x="17724" y="47751"/>
                </a:cubicBezTo>
                <a:cubicBezTo>
                  <a:pt x="17884" y="48320"/>
                  <a:pt x="17766" y="47978"/>
                  <a:pt x="17812" y="48241"/>
                </a:cubicBezTo>
                <a:cubicBezTo>
                  <a:pt x="17770" y="48094"/>
                  <a:pt x="17770" y="48052"/>
                  <a:pt x="17731" y="47912"/>
                </a:cubicBezTo>
                <a:cubicBezTo>
                  <a:pt x="17696" y="47877"/>
                  <a:pt x="17731" y="48132"/>
                  <a:pt x="17657" y="47909"/>
                </a:cubicBezTo>
                <a:cubicBezTo>
                  <a:pt x="17595" y="47706"/>
                  <a:pt x="17602" y="47689"/>
                  <a:pt x="17574" y="47581"/>
                </a:cubicBezTo>
                <a:cubicBezTo>
                  <a:pt x="17539" y="47476"/>
                  <a:pt x="17549" y="47581"/>
                  <a:pt x="17469" y="47294"/>
                </a:cubicBezTo>
                <a:cubicBezTo>
                  <a:pt x="17490" y="47406"/>
                  <a:pt x="17462" y="47375"/>
                  <a:pt x="17507" y="47556"/>
                </a:cubicBezTo>
                <a:cubicBezTo>
                  <a:pt x="17585" y="47776"/>
                  <a:pt x="17598" y="47745"/>
                  <a:pt x="17714" y="48125"/>
                </a:cubicBezTo>
                <a:cubicBezTo>
                  <a:pt x="17654" y="48006"/>
                  <a:pt x="17640" y="47919"/>
                  <a:pt x="17728" y="48265"/>
                </a:cubicBezTo>
                <a:cubicBezTo>
                  <a:pt x="17637" y="47961"/>
                  <a:pt x="17595" y="47933"/>
                  <a:pt x="17543" y="47650"/>
                </a:cubicBezTo>
                <a:cubicBezTo>
                  <a:pt x="17532" y="47675"/>
                  <a:pt x="17535" y="47762"/>
                  <a:pt x="17459" y="47497"/>
                </a:cubicBezTo>
                <a:cubicBezTo>
                  <a:pt x="17445" y="47395"/>
                  <a:pt x="17409" y="47246"/>
                  <a:pt x="17424" y="47228"/>
                </a:cubicBezTo>
                <a:cubicBezTo>
                  <a:pt x="17298" y="46848"/>
                  <a:pt x="17288" y="46750"/>
                  <a:pt x="17256" y="46575"/>
                </a:cubicBezTo>
                <a:cubicBezTo>
                  <a:pt x="17193" y="46443"/>
                  <a:pt x="17256" y="46698"/>
                  <a:pt x="17319" y="46952"/>
                </a:cubicBezTo>
                <a:cubicBezTo>
                  <a:pt x="17343" y="46991"/>
                  <a:pt x="17375" y="47096"/>
                  <a:pt x="17414" y="47256"/>
                </a:cubicBezTo>
                <a:cubicBezTo>
                  <a:pt x="17361" y="47123"/>
                  <a:pt x="17430" y="47392"/>
                  <a:pt x="17333" y="47092"/>
                </a:cubicBezTo>
                <a:cubicBezTo>
                  <a:pt x="17378" y="47249"/>
                  <a:pt x="17445" y="47473"/>
                  <a:pt x="17451" y="47518"/>
                </a:cubicBezTo>
                <a:cubicBezTo>
                  <a:pt x="17430" y="47479"/>
                  <a:pt x="17409" y="47427"/>
                  <a:pt x="17378" y="47336"/>
                </a:cubicBezTo>
                <a:cubicBezTo>
                  <a:pt x="17204" y="46680"/>
                  <a:pt x="17176" y="46474"/>
                  <a:pt x="17190" y="46377"/>
                </a:cubicBezTo>
                <a:cubicBezTo>
                  <a:pt x="17148" y="46219"/>
                  <a:pt x="17029" y="45849"/>
                  <a:pt x="17043" y="45846"/>
                </a:cubicBezTo>
                <a:cubicBezTo>
                  <a:pt x="17082" y="45986"/>
                  <a:pt x="17079" y="45926"/>
                  <a:pt x="17110" y="46038"/>
                </a:cubicBezTo>
                <a:cubicBezTo>
                  <a:pt x="17221" y="46398"/>
                  <a:pt x="17256" y="46596"/>
                  <a:pt x="17298" y="46652"/>
                </a:cubicBezTo>
                <a:cubicBezTo>
                  <a:pt x="16981" y="45532"/>
                  <a:pt x="17166" y="45878"/>
                  <a:pt x="17249" y="46063"/>
                </a:cubicBezTo>
                <a:cubicBezTo>
                  <a:pt x="17270" y="46066"/>
                  <a:pt x="17151" y="45783"/>
                  <a:pt x="17162" y="45741"/>
                </a:cubicBezTo>
                <a:cubicBezTo>
                  <a:pt x="17204" y="45783"/>
                  <a:pt x="17298" y="45996"/>
                  <a:pt x="17270" y="45839"/>
                </a:cubicBezTo>
                <a:cubicBezTo>
                  <a:pt x="17305" y="45958"/>
                  <a:pt x="17354" y="46136"/>
                  <a:pt x="17364" y="46139"/>
                </a:cubicBezTo>
                <a:cubicBezTo>
                  <a:pt x="17155" y="45351"/>
                  <a:pt x="17501" y="46216"/>
                  <a:pt x="17417" y="45846"/>
                </a:cubicBezTo>
                <a:cubicBezTo>
                  <a:pt x="17414" y="45860"/>
                  <a:pt x="17393" y="45821"/>
                  <a:pt x="17382" y="45752"/>
                </a:cubicBezTo>
                <a:cubicBezTo>
                  <a:pt x="17393" y="45707"/>
                  <a:pt x="17543" y="46261"/>
                  <a:pt x="17553" y="46226"/>
                </a:cubicBezTo>
                <a:cubicBezTo>
                  <a:pt x="17487" y="45975"/>
                  <a:pt x="17409" y="45811"/>
                  <a:pt x="17399" y="45713"/>
                </a:cubicBezTo>
                <a:cubicBezTo>
                  <a:pt x="17511" y="46059"/>
                  <a:pt x="17399" y="45696"/>
                  <a:pt x="17382" y="45574"/>
                </a:cubicBezTo>
                <a:cubicBezTo>
                  <a:pt x="17459" y="45790"/>
                  <a:pt x="17462" y="45720"/>
                  <a:pt x="17525" y="45944"/>
                </a:cubicBezTo>
                <a:cubicBezTo>
                  <a:pt x="17347" y="45172"/>
                  <a:pt x="17647" y="46013"/>
                  <a:pt x="17640" y="45846"/>
                </a:cubicBezTo>
                <a:cubicBezTo>
                  <a:pt x="17755" y="46234"/>
                  <a:pt x="17773" y="46213"/>
                  <a:pt x="17818" y="46303"/>
                </a:cubicBezTo>
                <a:cubicBezTo>
                  <a:pt x="17707" y="45912"/>
                  <a:pt x="17745" y="46153"/>
                  <a:pt x="17647" y="45828"/>
                </a:cubicBezTo>
                <a:cubicBezTo>
                  <a:pt x="17738" y="45933"/>
                  <a:pt x="17657" y="45372"/>
                  <a:pt x="17616" y="45026"/>
                </a:cubicBezTo>
                <a:cubicBezTo>
                  <a:pt x="17703" y="45301"/>
                  <a:pt x="17668" y="45253"/>
                  <a:pt x="17731" y="45459"/>
                </a:cubicBezTo>
                <a:cubicBezTo>
                  <a:pt x="17766" y="45504"/>
                  <a:pt x="17623" y="45043"/>
                  <a:pt x="17630" y="44998"/>
                </a:cubicBezTo>
                <a:cubicBezTo>
                  <a:pt x="17780" y="45406"/>
                  <a:pt x="17986" y="45979"/>
                  <a:pt x="17812" y="45267"/>
                </a:cubicBezTo>
                <a:cubicBezTo>
                  <a:pt x="17801" y="45263"/>
                  <a:pt x="17807" y="45336"/>
                  <a:pt x="17766" y="45200"/>
                </a:cubicBezTo>
                <a:cubicBezTo>
                  <a:pt x="17780" y="45179"/>
                  <a:pt x="17661" y="44600"/>
                  <a:pt x="17822" y="45071"/>
                </a:cubicBezTo>
                <a:cubicBezTo>
                  <a:pt x="17857" y="45217"/>
                  <a:pt x="17930" y="45465"/>
                  <a:pt x="17930" y="45514"/>
                </a:cubicBezTo>
                <a:cubicBezTo>
                  <a:pt x="17888" y="45382"/>
                  <a:pt x="17864" y="45340"/>
                  <a:pt x="17853" y="45343"/>
                </a:cubicBezTo>
                <a:cubicBezTo>
                  <a:pt x="17951" y="45665"/>
                  <a:pt x="17923" y="45644"/>
                  <a:pt x="17993" y="45891"/>
                </a:cubicBezTo>
                <a:cubicBezTo>
                  <a:pt x="18052" y="46007"/>
                  <a:pt x="17920" y="45588"/>
                  <a:pt x="17951" y="45636"/>
                </a:cubicBezTo>
                <a:cubicBezTo>
                  <a:pt x="18034" y="45919"/>
                  <a:pt x="18007" y="45860"/>
                  <a:pt x="18073" y="46052"/>
                </a:cubicBezTo>
                <a:cubicBezTo>
                  <a:pt x="18010" y="45807"/>
                  <a:pt x="18028" y="45713"/>
                  <a:pt x="17944" y="45476"/>
                </a:cubicBezTo>
                <a:cubicBezTo>
                  <a:pt x="18091" y="45912"/>
                  <a:pt x="17933" y="45200"/>
                  <a:pt x="18091" y="45661"/>
                </a:cubicBezTo>
                <a:cubicBezTo>
                  <a:pt x="18163" y="45930"/>
                  <a:pt x="17989" y="45430"/>
                  <a:pt x="18132" y="45916"/>
                </a:cubicBezTo>
                <a:cubicBezTo>
                  <a:pt x="18160" y="45968"/>
                  <a:pt x="18174" y="45940"/>
                  <a:pt x="18163" y="45842"/>
                </a:cubicBezTo>
                <a:cubicBezTo>
                  <a:pt x="18034" y="45378"/>
                  <a:pt x="18181" y="45944"/>
                  <a:pt x="18094" y="45651"/>
                </a:cubicBezTo>
                <a:cubicBezTo>
                  <a:pt x="17958" y="45197"/>
                  <a:pt x="18038" y="45238"/>
                  <a:pt x="17941" y="44963"/>
                </a:cubicBezTo>
                <a:cubicBezTo>
                  <a:pt x="18034" y="45417"/>
                  <a:pt x="17857" y="44995"/>
                  <a:pt x="17972" y="45414"/>
                </a:cubicBezTo>
                <a:cubicBezTo>
                  <a:pt x="17881" y="45148"/>
                  <a:pt x="17846" y="45124"/>
                  <a:pt x="17731" y="44760"/>
                </a:cubicBezTo>
                <a:cubicBezTo>
                  <a:pt x="17749" y="44743"/>
                  <a:pt x="17731" y="44697"/>
                  <a:pt x="17735" y="44572"/>
                </a:cubicBezTo>
                <a:cubicBezTo>
                  <a:pt x="17828" y="44882"/>
                  <a:pt x="18070" y="45549"/>
                  <a:pt x="17825" y="44708"/>
                </a:cubicBezTo>
                <a:cubicBezTo>
                  <a:pt x="17836" y="44820"/>
                  <a:pt x="17780" y="44649"/>
                  <a:pt x="17717" y="44439"/>
                </a:cubicBezTo>
                <a:cubicBezTo>
                  <a:pt x="17801" y="44663"/>
                  <a:pt x="17640" y="44083"/>
                  <a:pt x="17749" y="44366"/>
                </a:cubicBezTo>
                <a:cubicBezTo>
                  <a:pt x="17609" y="43909"/>
                  <a:pt x="17678" y="44325"/>
                  <a:pt x="17707" y="44460"/>
                </a:cubicBezTo>
                <a:cubicBezTo>
                  <a:pt x="17668" y="44325"/>
                  <a:pt x="17672" y="44304"/>
                  <a:pt x="17619" y="44139"/>
                </a:cubicBezTo>
                <a:cubicBezTo>
                  <a:pt x="17623" y="44429"/>
                  <a:pt x="17480" y="44122"/>
                  <a:pt x="17319" y="43797"/>
                </a:cubicBezTo>
                <a:cubicBezTo>
                  <a:pt x="17472" y="44338"/>
                  <a:pt x="17445" y="44080"/>
                  <a:pt x="17588" y="44565"/>
                </a:cubicBezTo>
                <a:cubicBezTo>
                  <a:pt x="17585" y="44576"/>
                  <a:pt x="17609" y="44663"/>
                  <a:pt x="17609" y="44687"/>
                </a:cubicBezTo>
                <a:cubicBezTo>
                  <a:pt x="17514" y="44362"/>
                  <a:pt x="17497" y="44366"/>
                  <a:pt x="17493" y="44439"/>
                </a:cubicBezTo>
                <a:cubicBezTo>
                  <a:pt x="17393" y="44087"/>
                  <a:pt x="17358" y="44014"/>
                  <a:pt x="17298" y="43843"/>
                </a:cubicBezTo>
                <a:cubicBezTo>
                  <a:pt x="17480" y="44565"/>
                  <a:pt x="17312" y="44185"/>
                  <a:pt x="17225" y="44017"/>
                </a:cubicBezTo>
                <a:cubicBezTo>
                  <a:pt x="17183" y="43881"/>
                  <a:pt x="17204" y="43906"/>
                  <a:pt x="17172" y="43790"/>
                </a:cubicBezTo>
                <a:cubicBezTo>
                  <a:pt x="17103" y="43692"/>
                  <a:pt x="17095" y="43755"/>
                  <a:pt x="17190" y="44101"/>
                </a:cubicBezTo>
                <a:cubicBezTo>
                  <a:pt x="17131" y="43885"/>
                  <a:pt x="17232" y="44387"/>
                  <a:pt x="17131" y="44059"/>
                </a:cubicBezTo>
                <a:cubicBezTo>
                  <a:pt x="17116" y="43989"/>
                  <a:pt x="17058" y="43710"/>
                  <a:pt x="17016" y="43637"/>
                </a:cubicBezTo>
                <a:cubicBezTo>
                  <a:pt x="17100" y="43961"/>
                  <a:pt x="17079" y="43993"/>
                  <a:pt x="17064" y="44048"/>
                </a:cubicBezTo>
                <a:cubicBezTo>
                  <a:pt x="16991" y="43808"/>
                  <a:pt x="16928" y="43608"/>
                  <a:pt x="16900" y="43556"/>
                </a:cubicBezTo>
                <a:cubicBezTo>
                  <a:pt x="16935" y="43745"/>
                  <a:pt x="17050" y="44020"/>
                  <a:pt x="17079" y="44188"/>
                </a:cubicBezTo>
                <a:cubicBezTo>
                  <a:pt x="16945" y="43787"/>
                  <a:pt x="17019" y="44188"/>
                  <a:pt x="16848" y="43675"/>
                </a:cubicBezTo>
                <a:cubicBezTo>
                  <a:pt x="16932" y="43940"/>
                  <a:pt x="16956" y="44052"/>
                  <a:pt x="16928" y="44014"/>
                </a:cubicBezTo>
                <a:cubicBezTo>
                  <a:pt x="16893" y="43891"/>
                  <a:pt x="16736" y="43308"/>
                  <a:pt x="16806" y="43598"/>
                </a:cubicBezTo>
                <a:cubicBezTo>
                  <a:pt x="16921" y="43969"/>
                  <a:pt x="16852" y="43919"/>
                  <a:pt x="16778" y="43661"/>
                </a:cubicBezTo>
                <a:cubicBezTo>
                  <a:pt x="16831" y="43661"/>
                  <a:pt x="16618" y="43033"/>
                  <a:pt x="16607" y="42844"/>
                </a:cubicBezTo>
                <a:cubicBezTo>
                  <a:pt x="16635" y="42946"/>
                  <a:pt x="16646" y="42959"/>
                  <a:pt x="16670" y="43043"/>
                </a:cubicBezTo>
                <a:cubicBezTo>
                  <a:pt x="16733" y="43249"/>
                  <a:pt x="16697" y="43197"/>
                  <a:pt x="16785" y="43476"/>
                </a:cubicBezTo>
                <a:cubicBezTo>
                  <a:pt x="16816" y="43487"/>
                  <a:pt x="16890" y="43741"/>
                  <a:pt x="16816" y="43403"/>
                </a:cubicBezTo>
                <a:cubicBezTo>
                  <a:pt x="16886" y="43608"/>
                  <a:pt x="16883" y="43553"/>
                  <a:pt x="16974" y="43906"/>
                </a:cubicBezTo>
                <a:cubicBezTo>
                  <a:pt x="17002" y="43909"/>
                  <a:pt x="16837" y="43385"/>
                  <a:pt x="16841" y="43336"/>
                </a:cubicBezTo>
                <a:cubicBezTo>
                  <a:pt x="16852" y="43315"/>
                  <a:pt x="16907" y="43490"/>
                  <a:pt x="16897" y="43389"/>
                </a:cubicBezTo>
                <a:cubicBezTo>
                  <a:pt x="16928" y="43494"/>
                  <a:pt x="16956" y="43595"/>
                  <a:pt x="16987" y="43700"/>
                </a:cubicBezTo>
                <a:cubicBezTo>
                  <a:pt x="16949" y="43455"/>
                  <a:pt x="17008" y="43713"/>
                  <a:pt x="16924" y="43323"/>
                </a:cubicBezTo>
                <a:cubicBezTo>
                  <a:pt x="16981" y="43424"/>
                  <a:pt x="17071" y="43721"/>
                  <a:pt x="17155" y="44006"/>
                </a:cubicBezTo>
                <a:cubicBezTo>
                  <a:pt x="17141" y="43916"/>
                  <a:pt x="16984" y="43427"/>
                  <a:pt x="16981" y="43365"/>
                </a:cubicBezTo>
                <a:cubicBezTo>
                  <a:pt x="17012" y="43344"/>
                  <a:pt x="16963" y="43120"/>
                  <a:pt x="17058" y="43357"/>
                </a:cubicBezTo>
                <a:cubicBezTo>
                  <a:pt x="17110" y="43529"/>
                  <a:pt x="17064" y="43441"/>
                  <a:pt x="17106" y="43595"/>
                </a:cubicBezTo>
                <a:cubicBezTo>
                  <a:pt x="17113" y="43581"/>
                  <a:pt x="17116" y="43566"/>
                  <a:pt x="17124" y="43556"/>
                </a:cubicBezTo>
                <a:cubicBezTo>
                  <a:pt x="17029" y="43221"/>
                  <a:pt x="17022" y="43252"/>
                  <a:pt x="16970" y="43036"/>
                </a:cubicBezTo>
                <a:cubicBezTo>
                  <a:pt x="17012" y="43416"/>
                  <a:pt x="16781" y="42820"/>
                  <a:pt x="16858" y="43302"/>
                </a:cubicBezTo>
                <a:cubicBezTo>
                  <a:pt x="16820" y="43189"/>
                  <a:pt x="16771" y="43036"/>
                  <a:pt x="16702" y="42792"/>
                </a:cubicBezTo>
                <a:cubicBezTo>
                  <a:pt x="16705" y="42911"/>
                  <a:pt x="16705" y="43005"/>
                  <a:pt x="16781" y="43131"/>
                </a:cubicBezTo>
                <a:cubicBezTo>
                  <a:pt x="16792" y="43197"/>
                  <a:pt x="16816" y="43305"/>
                  <a:pt x="16827" y="43375"/>
                </a:cubicBezTo>
                <a:cubicBezTo>
                  <a:pt x="16694" y="42917"/>
                  <a:pt x="16652" y="42900"/>
                  <a:pt x="16747" y="43215"/>
                </a:cubicBezTo>
                <a:cubicBezTo>
                  <a:pt x="16639" y="42844"/>
                  <a:pt x="16799" y="43462"/>
                  <a:pt x="16705" y="43134"/>
                </a:cubicBezTo>
                <a:cubicBezTo>
                  <a:pt x="16600" y="42813"/>
                  <a:pt x="16652" y="42844"/>
                  <a:pt x="16614" y="42645"/>
                </a:cubicBezTo>
                <a:cubicBezTo>
                  <a:pt x="16513" y="42369"/>
                  <a:pt x="16586" y="42785"/>
                  <a:pt x="16586" y="42890"/>
                </a:cubicBezTo>
                <a:cubicBezTo>
                  <a:pt x="16471" y="42411"/>
                  <a:pt x="16555" y="42946"/>
                  <a:pt x="16464" y="42649"/>
                </a:cubicBezTo>
                <a:cubicBezTo>
                  <a:pt x="16412" y="42471"/>
                  <a:pt x="16429" y="42380"/>
                  <a:pt x="16356" y="42205"/>
                </a:cubicBezTo>
                <a:cubicBezTo>
                  <a:pt x="16433" y="42558"/>
                  <a:pt x="16359" y="42419"/>
                  <a:pt x="16492" y="42938"/>
                </a:cubicBezTo>
                <a:cubicBezTo>
                  <a:pt x="16258" y="42276"/>
                  <a:pt x="16604" y="43713"/>
                  <a:pt x="16304" y="42859"/>
                </a:cubicBezTo>
                <a:cubicBezTo>
                  <a:pt x="16388" y="43183"/>
                  <a:pt x="16317" y="43057"/>
                  <a:pt x="16269" y="42938"/>
                </a:cubicBezTo>
                <a:cubicBezTo>
                  <a:pt x="16199" y="42701"/>
                  <a:pt x="16307" y="42942"/>
                  <a:pt x="16161" y="42488"/>
                </a:cubicBezTo>
                <a:cubicBezTo>
                  <a:pt x="16157" y="42551"/>
                  <a:pt x="16192" y="42715"/>
                  <a:pt x="16254" y="42967"/>
                </a:cubicBezTo>
                <a:cubicBezTo>
                  <a:pt x="16237" y="42956"/>
                  <a:pt x="16167" y="42704"/>
                  <a:pt x="16150" y="42691"/>
                </a:cubicBezTo>
                <a:cubicBezTo>
                  <a:pt x="16206" y="42880"/>
                  <a:pt x="16233" y="43099"/>
                  <a:pt x="16188" y="42946"/>
                </a:cubicBezTo>
                <a:cubicBezTo>
                  <a:pt x="16153" y="42823"/>
                  <a:pt x="16164" y="42817"/>
                  <a:pt x="16171" y="42813"/>
                </a:cubicBezTo>
                <a:cubicBezTo>
                  <a:pt x="16098" y="42551"/>
                  <a:pt x="16069" y="42503"/>
                  <a:pt x="16038" y="42425"/>
                </a:cubicBezTo>
                <a:cubicBezTo>
                  <a:pt x="16083" y="42582"/>
                  <a:pt x="16153" y="42806"/>
                  <a:pt x="16157" y="42851"/>
                </a:cubicBezTo>
                <a:cubicBezTo>
                  <a:pt x="16011" y="42387"/>
                  <a:pt x="15916" y="42192"/>
                  <a:pt x="15801" y="41930"/>
                </a:cubicBezTo>
                <a:cubicBezTo>
                  <a:pt x="15954" y="42456"/>
                  <a:pt x="15721" y="41783"/>
                  <a:pt x="15902" y="42390"/>
                </a:cubicBezTo>
                <a:cubicBezTo>
                  <a:pt x="15927" y="42387"/>
                  <a:pt x="15864" y="42045"/>
                  <a:pt x="15954" y="42446"/>
                </a:cubicBezTo>
                <a:cubicBezTo>
                  <a:pt x="16038" y="42677"/>
                  <a:pt x="15934" y="42247"/>
                  <a:pt x="16014" y="42482"/>
                </a:cubicBezTo>
                <a:cubicBezTo>
                  <a:pt x="16035" y="42548"/>
                  <a:pt x="16056" y="42621"/>
                  <a:pt x="16077" y="42687"/>
                </a:cubicBezTo>
                <a:cubicBezTo>
                  <a:pt x="16069" y="42785"/>
                  <a:pt x="15874" y="42202"/>
                  <a:pt x="15961" y="42607"/>
                </a:cubicBezTo>
                <a:cubicBezTo>
                  <a:pt x="15969" y="42614"/>
                  <a:pt x="15964" y="42565"/>
                  <a:pt x="16003" y="42684"/>
                </a:cubicBezTo>
                <a:cubicBezTo>
                  <a:pt x="16000" y="42694"/>
                  <a:pt x="16021" y="42782"/>
                  <a:pt x="16024" y="42806"/>
                </a:cubicBezTo>
                <a:cubicBezTo>
                  <a:pt x="16006" y="42782"/>
                  <a:pt x="15906" y="42411"/>
                  <a:pt x="15919" y="42534"/>
                </a:cubicBezTo>
                <a:cubicBezTo>
                  <a:pt x="16098" y="43081"/>
                  <a:pt x="15860" y="42558"/>
                  <a:pt x="16090" y="43350"/>
                </a:cubicBezTo>
                <a:cubicBezTo>
                  <a:pt x="15972" y="42980"/>
                  <a:pt x="16104" y="43434"/>
                  <a:pt x="16069" y="43406"/>
                </a:cubicBezTo>
                <a:cubicBezTo>
                  <a:pt x="16038" y="43302"/>
                  <a:pt x="16027" y="43291"/>
                  <a:pt x="16003" y="43207"/>
                </a:cubicBezTo>
                <a:cubicBezTo>
                  <a:pt x="15948" y="43015"/>
                  <a:pt x="15919" y="42806"/>
                  <a:pt x="15860" y="42670"/>
                </a:cubicBezTo>
                <a:cubicBezTo>
                  <a:pt x="15930" y="42925"/>
                  <a:pt x="15822" y="42680"/>
                  <a:pt x="15927" y="43036"/>
                </a:cubicBezTo>
                <a:cubicBezTo>
                  <a:pt x="15913" y="42946"/>
                  <a:pt x="16003" y="43204"/>
                  <a:pt x="15996" y="43225"/>
                </a:cubicBezTo>
                <a:cubicBezTo>
                  <a:pt x="16014" y="43368"/>
                  <a:pt x="15794" y="42635"/>
                  <a:pt x="15906" y="43092"/>
                </a:cubicBezTo>
                <a:cubicBezTo>
                  <a:pt x="15916" y="43106"/>
                  <a:pt x="15964" y="43239"/>
                  <a:pt x="15969" y="43291"/>
                </a:cubicBezTo>
                <a:cubicBezTo>
                  <a:pt x="15850" y="42998"/>
                  <a:pt x="15902" y="43242"/>
                  <a:pt x="15856" y="43200"/>
                </a:cubicBezTo>
                <a:cubicBezTo>
                  <a:pt x="15829" y="43040"/>
                  <a:pt x="15850" y="43022"/>
                  <a:pt x="15766" y="42712"/>
                </a:cubicBezTo>
                <a:cubicBezTo>
                  <a:pt x="15773" y="42823"/>
                  <a:pt x="15724" y="42719"/>
                  <a:pt x="15644" y="42474"/>
                </a:cubicBezTo>
                <a:cubicBezTo>
                  <a:pt x="15748" y="42848"/>
                  <a:pt x="15811" y="42984"/>
                  <a:pt x="15822" y="43106"/>
                </a:cubicBezTo>
                <a:cubicBezTo>
                  <a:pt x="15731" y="42796"/>
                  <a:pt x="15766" y="43036"/>
                  <a:pt x="15679" y="42746"/>
                </a:cubicBezTo>
                <a:cubicBezTo>
                  <a:pt x="15794" y="43096"/>
                  <a:pt x="15822" y="43312"/>
                  <a:pt x="15856" y="43378"/>
                </a:cubicBezTo>
                <a:cubicBezTo>
                  <a:pt x="15763" y="42988"/>
                  <a:pt x="15934" y="43633"/>
                  <a:pt x="15927" y="43566"/>
                </a:cubicBezTo>
                <a:cubicBezTo>
                  <a:pt x="15874" y="43403"/>
                  <a:pt x="15898" y="43350"/>
                  <a:pt x="15944" y="43521"/>
                </a:cubicBezTo>
                <a:cubicBezTo>
                  <a:pt x="15919" y="43497"/>
                  <a:pt x="15975" y="43793"/>
                  <a:pt x="16017" y="43877"/>
                </a:cubicBezTo>
                <a:cubicBezTo>
                  <a:pt x="15940" y="43623"/>
                  <a:pt x="16021" y="43829"/>
                  <a:pt x="16059" y="43958"/>
                </a:cubicBezTo>
                <a:cubicBezTo>
                  <a:pt x="16115" y="44202"/>
                  <a:pt x="16032" y="43930"/>
                  <a:pt x="16035" y="44010"/>
                </a:cubicBezTo>
                <a:cubicBezTo>
                  <a:pt x="16087" y="44212"/>
                  <a:pt x="16146" y="44331"/>
                  <a:pt x="16157" y="44425"/>
                </a:cubicBezTo>
                <a:cubicBezTo>
                  <a:pt x="16108" y="44394"/>
                  <a:pt x="15996" y="44108"/>
                  <a:pt x="16024" y="44383"/>
                </a:cubicBezTo>
                <a:cubicBezTo>
                  <a:pt x="15964" y="44098"/>
                  <a:pt x="15885" y="44017"/>
                  <a:pt x="15835" y="43780"/>
                </a:cubicBezTo>
                <a:cubicBezTo>
                  <a:pt x="15895" y="43919"/>
                  <a:pt x="15958" y="44017"/>
                  <a:pt x="15843" y="43581"/>
                </a:cubicBezTo>
                <a:cubicBezTo>
                  <a:pt x="15856" y="43738"/>
                  <a:pt x="15832" y="43843"/>
                  <a:pt x="15717" y="43532"/>
                </a:cubicBezTo>
                <a:cubicBezTo>
                  <a:pt x="15710" y="43365"/>
                  <a:pt x="15742" y="43441"/>
                  <a:pt x="15825" y="43629"/>
                </a:cubicBezTo>
                <a:cubicBezTo>
                  <a:pt x="15658" y="43064"/>
                  <a:pt x="15634" y="42942"/>
                  <a:pt x="15473" y="42352"/>
                </a:cubicBezTo>
                <a:cubicBezTo>
                  <a:pt x="15438" y="42303"/>
                  <a:pt x="15525" y="42701"/>
                  <a:pt x="15539" y="42719"/>
                </a:cubicBezTo>
                <a:cubicBezTo>
                  <a:pt x="15592" y="42833"/>
                  <a:pt x="15431" y="42279"/>
                  <a:pt x="15525" y="42579"/>
                </a:cubicBezTo>
                <a:cubicBezTo>
                  <a:pt x="15613" y="42883"/>
                  <a:pt x="15655" y="43075"/>
                  <a:pt x="15658" y="43144"/>
                </a:cubicBezTo>
                <a:cubicBezTo>
                  <a:pt x="15550" y="42820"/>
                  <a:pt x="15619" y="43110"/>
                  <a:pt x="15567" y="43009"/>
                </a:cubicBezTo>
                <a:cubicBezTo>
                  <a:pt x="15452" y="42590"/>
                  <a:pt x="15494" y="42820"/>
                  <a:pt x="15434" y="42621"/>
                </a:cubicBezTo>
                <a:cubicBezTo>
                  <a:pt x="15382" y="42411"/>
                  <a:pt x="15438" y="42590"/>
                  <a:pt x="15452" y="42575"/>
                </a:cubicBezTo>
                <a:cubicBezTo>
                  <a:pt x="15260" y="41930"/>
                  <a:pt x="15434" y="42603"/>
                  <a:pt x="15424" y="42638"/>
                </a:cubicBezTo>
                <a:cubicBezTo>
                  <a:pt x="15371" y="42461"/>
                  <a:pt x="15333" y="42314"/>
                  <a:pt x="15309" y="42216"/>
                </a:cubicBezTo>
                <a:cubicBezTo>
                  <a:pt x="15305" y="42247"/>
                  <a:pt x="15315" y="42314"/>
                  <a:pt x="15354" y="42461"/>
                </a:cubicBezTo>
                <a:cubicBezTo>
                  <a:pt x="15410" y="42558"/>
                  <a:pt x="15616" y="43378"/>
                  <a:pt x="15542" y="43242"/>
                </a:cubicBezTo>
                <a:cubicBezTo>
                  <a:pt x="15466" y="43012"/>
                  <a:pt x="15476" y="43068"/>
                  <a:pt x="15386" y="42733"/>
                </a:cubicBezTo>
                <a:cubicBezTo>
                  <a:pt x="15371" y="42725"/>
                  <a:pt x="15410" y="42869"/>
                  <a:pt x="15399" y="42872"/>
                </a:cubicBezTo>
                <a:cubicBezTo>
                  <a:pt x="15291" y="42495"/>
                  <a:pt x="15302" y="42624"/>
                  <a:pt x="15204" y="42286"/>
                </a:cubicBezTo>
                <a:cubicBezTo>
                  <a:pt x="15225" y="42443"/>
                  <a:pt x="15183" y="42321"/>
                  <a:pt x="15270" y="42653"/>
                </a:cubicBezTo>
                <a:cubicBezTo>
                  <a:pt x="15365" y="42949"/>
                  <a:pt x="15294" y="42649"/>
                  <a:pt x="15347" y="42823"/>
                </a:cubicBezTo>
                <a:cubicBezTo>
                  <a:pt x="15392" y="42984"/>
                  <a:pt x="15438" y="43239"/>
                  <a:pt x="15354" y="42980"/>
                </a:cubicBezTo>
                <a:cubicBezTo>
                  <a:pt x="15257" y="42645"/>
                  <a:pt x="15204" y="42415"/>
                  <a:pt x="15165" y="42377"/>
                </a:cubicBezTo>
                <a:cubicBezTo>
                  <a:pt x="15333" y="42907"/>
                  <a:pt x="15180" y="42456"/>
                  <a:pt x="15242" y="42715"/>
                </a:cubicBezTo>
                <a:cubicBezTo>
                  <a:pt x="15305" y="42890"/>
                  <a:pt x="15350" y="43001"/>
                  <a:pt x="15466" y="43416"/>
                </a:cubicBezTo>
                <a:cubicBezTo>
                  <a:pt x="15455" y="43508"/>
                  <a:pt x="15378" y="43291"/>
                  <a:pt x="15365" y="43308"/>
                </a:cubicBezTo>
                <a:cubicBezTo>
                  <a:pt x="15340" y="43173"/>
                  <a:pt x="15371" y="43179"/>
                  <a:pt x="15305" y="42925"/>
                </a:cubicBezTo>
                <a:cubicBezTo>
                  <a:pt x="15173" y="42575"/>
                  <a:pt x="15305" y="43194"/>
                  <a:pt x="15155" y="42746"/>
                </a:cubicBezTo>
                <a:cubicBezTo>
                  <a:pt x="15257" y="42994"/>
                  <a:pt x="15099" y="42464"/>
                  <a:pt x="15061" y="42268"/>
                </a:cubicBezTo>
                <a:cubicBezTo>
                  <a:pt x="15110" y="42415"/>
                  <a:pt x="15162" y="42586"/>
                  <a:pt x="15165" y="42544"/>
                </a:cubicBezTo>
                <a:cubicBezTo>
                  <a:pt x="15026" y="42042"/>
                  <a:pt x="15131" y="42384"/>
                  <a:pt x="15152" y="42405"/>
                </a:cubicBezTo>
                <a:cubicBezTo>
                  <a:pt x="15085" y="42178"/>
                  <a:pt x="15061" y="42066"/>
                  <a:pt x="15075" y="42066"/>
                </a:cubicBezTo>
                <a:cubicBezTo>
                  <a:pt x="15144" y="42258"/>
                  <a:pt x="15123" y="42198"/>
                  <a:pt x="15183" y="42331"/>
                </a:cubicBezTo>
                <a:cubicBezTo>
                  <a:pt x="15075" y="41975"/>
                  <a:pt x="15033" y="41912"/>
                  <a:pt x="14949" y="41657"/>
                </a:cubicBezTo>
                <a:cubicBezTo>
                  <a:pt x="15054" y="42000"/>
                  <a:pt x="15040" y="42017"/>
                  <a:pt x="15089" y="42205"/>
                </a:cubicBezTo>
                <a:cubicBezTo>
                  <a:pt x="15068" y="42192"/>
                  <a:pt x="14984" y="41902"/>
                  <a:pt x="14953" y="41825"/>
                </a:cubicBezTo>
                <a:cubicBezTo>
                  <a:pt x="15033" y="42097"/>
                  <a:pt x="15082" y="42276"/>
                  <a:pt x="15061" y="42268"/>
                </a:cubicBezTo>
                <a:cubicBezTo>
                  <a:pt x="15012" y="42153"/>
                  <a:pt x="14977" y="41940"/>
                  <a:pt x="14935" y="41863"/>
                </a:cubicBezTo>
                <a:cubicBezTo>
                  <a:pt x="15012" y="42121"/>
                  <a:pt x="15026" y="42202"/>
                  <a:pt x="15047" y="42307"/>
                </a:cubicBezTo>
                <a:cubicBezTo>
                  <a:pt x="14949" y="41986"/>
                  <a:pt x="14883" y="41881"/>
                  <a:pt x="14817" y="41615"/>
                </a:cubicBezTo>
                <a:cubicBezTo>
                  <a:pt x="14838" y="41794"/>
                  <a:pt x="14935" y="42279"/>
                  <a:pt x="14726" y="41657"/>
                </a:cubicBezTo>
                <a:cubicBezTo>
                  <a:pt x="14701" y="41539"/>
                  <a:pt x="14830" y="41940"/>
                  <a:pt x="14740" y="41619"/>
                </a:cubicBezTo>
                <a:cubicBezTo>
                  <a:pt x="14740" y="41626"/>
                  <a:pt x="14712" y="41546"/>
                  <a:pt x="14712" y="41518"/>
                </a:cubicBezTo>
                <a:cubicBezTo>
                  <a:pt x="14708" y="41455"/>
                  <a:pt x="14845" y="41996"/>
                  <a:pt x="14813" y="41801"/>
                </a:cubicBezTo>
                <a:cubicBezTo>
                  <a:pt x="14670" y="41274"/>
                  <a:pt x="14736" y="41333"/>
                  <a:pt x="14680" y="41058"/>
                </a:cubicBezTo>
                <a:cubicBezTo>
                  <a:pt x="14761" y="41343"/>
                  <a:pt x="14747" y="41242"/>
                  <a:pt x="14785" y="41343"/>
                </a:cubicBezTo>
                <a:cubicBezTo>
                  <a:pt x="14705" y="41095"/>
                  <a:pt x="14729" y="41047"/>
                  <a:pt x="14666" y="40918"/>
                </a:cubicBezTo>
                <a:cubicBezTo>
                  <a:pt x="14767" y="41312"/>
                  <a:pt x="14603" y="40760"/>
                  <a:pt x="14618" y="40858"/>
                </a:cubicBezTo>
                <a:cubicBezTo>
                  <a:pt x="14754" y="41354"/>
                  <a:pt x="14545" y="40760"/>
                  <a:pt x="14635" y="41169"/>
                </a:cubicBezTo>
                <a:cubicBezTo>
                  <a:pt x="14590" y="41011"/>
                  <a:pt x="14519" y="40789"/>
                  <a:pt x="14516" y="40743"/>
                </a:cubicBezTo>
                <a:cubicBezTo>
                  <a:pt x="14530" y="40768"/>
                  <a:pt x="14607" y="40966"/>
                  <a:pt x="14534" y="40705"/>
                </a:cubicBezTo>
                <a:cubicBezTo>
                  <a:pt x="14513" y="40694"/>
                  <a:pt x="14471" y="40576"/>
                  <a:pt x="14474" y="40666"/>
                </a:cubicBezTo>
                <a:cubicBezTo>
                  <a:pt x="14530" y="40851"/>
                  <a:pt x="14540" y="40918"/>
                  <a:pt x="14524" y="40903"/>
                </a:cubicBezTo>
                <a:cubicBezTo>
                  <a:pt x="14618" y="41197"/>
                  <a:pt x="14638" y="41280"/>
                  <a:pt x="14666" y="41441"/>
                </a:cubicBezTo>
                <a:cubicBezTo>
                  <a:pt x="14572" y="41116"/>
                  <a:pt x="14555" y="40995"/>
                  <a:pt x="14513" y="40932"/>
                </a:cubicBezTo>
                <a:cubicBezTo>
                  <a:pt x="14635" y="41378"/>
                  <a:pt x="14708" y="41699"/>
                  <a:pt x="14788" y="42034"/>
                </a:cubicBezTo>
                <a:cubicBezTo>
                  <a:pt x="14698" y="41696"/>
                  <a:pt x="14708" y="41794"/>
                  <a:pt x="14659" y="41636"/>
                </a:cubicBezTo>
                <a:cubicBezTo>
                  <a:pt x="14656" y="41605"/>
                  <a:pt x="14666" y="41615"/>
                  <a:pt x="14638" y="41514"/>
                </a:cubicBezTo>
                <a:cubicBezTo>
                  <a:pt x="14649" y="41665"/>
                  <a:pt x="14540" y="41148"/>
                  <a:pt x="14506" y="41113"/>
                </a:cubicBezTo>
                <a:cubicBezTo>
                  <a:pt x="14705" y="41828"/>
                  <a:pt x="14545" y="41316"/>
                  <a:pt x="14663" y="41804"/>
                </a:cubicBezTo>
                <a:cubicBezTo>
                  <a:pt x="14569" y="41462"/>
                  <a:pt x="14603" y="41581"/>
                  <a:pt x="14537" y="41396"/>
                </a:cubicBezTo>
                <a:cubicBezTo>
                  <a:pt x="14555" y="41337"/>
                  <a:pt x="14534" y="41372"/>
                  <a:pt x="14450" y="41079"/>
                </a:cubicBezTo>
                <a:cubicBezTo>
                  <a:pt x="14453" y="41068"/>
                  <a:pt x="14429" y="40980"/>
                  <a:pt x="14429" y="40953"/>
                </a:cubicBezTo>
                <a:cubicBezTo>
                  <a:pt x="14506" y="41256"/>
                  <a:pt x="14527" y="41200"/>
                  <a:pt x="14474" y="41022"/>
                </a:cubicBezTo>
                <a:cubicBezTo>
                  <a:pt x="14450" y="40995"/>
                  <a:pt x="14310" y="40478"/>
                  <a:pt x="14293" y="40397"/>
                </a:cubicBezTo>
                <a:cubicBezTo>
                  <a:pt x="14328" y="40624"/>
                  <a:pt x="14314" y="40642"/>
                  <a:pt x="14408" y="41001"/>
                </a:cubicBezTo>
                <a:cubicBezTo>
                  <a:pt x="14363" y="40949"/>
                  <a:pt x="14324" y="40907"/>
                  <a:pt x="14199" y="40439"/>
                </a:cubicBezTo>
                <a:cubicBezTo>
                  <a:pt x="14202" y="40397"/>
                  <a:pt x="14276" y="40649"/>
                  <a:pt x="14307" y="40715"/>
                </a:cubicBezTo>
                <a:cubicBezTo>
                  <a:pt x="14247" y="40422"/>
                  <a:pt x="14241" y="40304"/>
                  <a:pt x="14199" y="40094"/>
                </a:cubicBezTo>
                <a:cubicBezTo>
                  <a:pt x="14234" y="40286"/>
                  <a:pt x="14055" y="39671"/>
                  <a:pt x="14073" y="39685"/>
                </a:cubicBezTo>
                <a:cubicBezTo>
                  <a:pt x="14126" y="39801"/>
                  <a:pt x="14241" y="40098"/>
                  <a:pt x="14129" y="39727"/>
                </a:cubicBezTo>
                <a:cubicBezTo>
                  <a:pt x="14307" y="40299"/>
                  <a:pt x="14265" y="40003"/>
                  <a:pt x="14408" y="40478"/>
                </a:cubicBezTo>
                <a:cubicBezTo>
                  <a:pt x="14436" y="40495"/>
                  <a:pt x="14345" y="40185"/>
                  <a:pt x="14303" y="40014"/>
                </a:cubicBezTo>
                <a:cubicBezTo>
                  <a:pt x="14384" y="40283"/>
                  <a:pt x="14370" y="40150"/>
                  <a:pt x="14415" y="40279"/>
                </a:cubicBezTo>
                <a:cubicBezTo>
                  <a:pt x="14464" y="40488"/>
                  <a:pt x="14519" y="40624"/>
                  <a:pt x="14576" y="40781"/>
                </a:cubicBezTo>
                <a:cubicBezTo>
                  <a:pt x="14482" y="40460"/>
                  <a:pt x="14659" y="40914"/>
                  <a:pt x="14561" y="40642"/>
                </a:cubicBezTo>
                <a:cubicBezTo>
                  <a:pt x="14540" y="40604"/>
                  <a:pt x="14519" y="40551"/>
                  <a:pt x="14489" y="40460"/>
                </a:cubicBezTo>
                <a:cubicBezTo>
                  <a:pt x="14516" y="40485"/>
                  <a:pt x="14461" y="40279"/>
                  <a:pt x="14450" y="40199"/>
                </a:cubicBezTo>
                <a:cubicBezTo>
                  <a:pt x="14349" y="39843"/>
                  <a:pt x="14387" y="40077"/>
                  <a:pt x="14258" y="39602"/>
                </a:cubicBezTo>
                <a:cubicBezTo>
                  <a:pt x="14279" y="39644"/>
                  <a:pt x="14289" y="39619"/>
                  <a:pt x="14339" y="39766"/>
                </a:cubicBezTo>
                <a:cubicBezTo>
                  <a:pt x="14345" y="39846"/>
                  <a:pt x="14405" y="39940"/>
                  <a:pt x="14468" y="40164"/>
                </a:cubicBezTo>
                <a:cubicBezTo>
                  <a:pt x="14443" y="39993"/>
                  <a:pt x="14489" y="40125"/>
                  <a:pt x="14506" y="40069"/>
                </a:cubicBezTo>
                <a:cubicBezTo>
                  <a:pt x="14345" y="39521"/>
                  <a:pt x="14471" y="40048"/>
                  <a:pt x="14408" y="39943"/>
                </a:cubicBezTo>
                <a:cubicBezTo>
                  <a:pt x="14178" y="39148"/>
                  <a:pt x="14168" y="39298"/>
                  <a:pt x="13975" y="38684"/>
                </a:cubicBezTo>
                <a:cubicBezTo>
                  <a:pt x="13993" y="38813"/>
                  <a:pt x="14105" y="39183"/>
                  <a:pt x="13983" y="38844"/>
                </a:cubicBezTo>
                <a:cubicBezTo>
                  <a:pt x="14034" y="39015"/>
                  <a:pt x="14084" y="39190"/>
                  <a:pt x="14136" y="39365"/>
                </a:cubicBezTo>
                <a:cubicBezTo>
                  <a:pt x="14163" y="39386"/>
                  <a:pt x="14052" y="39022"/>
                  <a:pt x="14097" y="39099"/>
                </a:cubicBezTo>
                <a:cubicBezTo>
                  <a:pt x="14132" y="39194"/>
                  <a:pt x="14139" y="39165"/>
                  <a:pt x="14205" y="39375"/>
                </a:cubicBezTo>
                <a:cubicBezTo>
                  <a:pt x="14202" y="39434"/>
                  <a:pt x="14234" y="39560"/>
                  <a:pt x="14234" y="39658"/>
                </a:cubicBezTo>
                <a:cubicBezTo>
                  <a:pt x="14129" y="39291"/>
                  <a:pt x="14181" y="39584"/>
                  <a:pt x="14094" y="39288"/>
                </a:cubicBezTo>
                <a:cubicBezTo>
                  <a:pt x="14318" y="40027"/>
                  <a:pt x="14244" y="39616"/>
                  <a:pt x="14443" y="40216"/>
                </a:cubicBezTo>
                <a:cubicBezTo>
                  <a:pt x="14373" y="40098"/>
                  <a:pt x="14314" y="40052"/>
                  <a:pt x="14073" y="39333"/>
                </a:cubicBezTo>
                <a:cubicBezTo>
                  <a:pt x="14073" y="39375"/>
                  <a:pt x="14126" y="39497"/>
                  <a:pt x="14129" y="39550"/>
                </a:cubicBezTo>
                <a:cubicBezTo>
                  <a:pt x="14101" y="39445"/>
                  <a:pt x="14084" y="39434"/>
                  <a:pt x="14122" y="39566"/>
                </a:cubicBezTo>
                <a:cubicBezTo>
                  <a:pt x="14115" y="39500"/>
                  <a:pt x="14223" y="39801"/>
                  <a:pt x="14226" y="39853"/>
                </a:cubicBezTo>
                <a:cubicBezTo>
                  <a:pt x="14171" y="39727"/>
                  <a:pt x="14150" y="39738"/>
                  <a:pt x="14073" y="39511"/>
                </a:cubicBezTo>
                <a:cubicBezTo>
                  <a:pt x="14010" y="39291"/>
                  <a:pt x="14059" y="39378"/>
                  <a:pt x="13996" y="39162"/>
                </a:cubicBezTo>
                <a:cubicBezTo>
                  <a:pt x="13975" y="39123"/>
                  <a:pt x="13944" y="39033"/>
                  <a:pt x="13920" y="38991"/>
                </a:cubicBezTo>
                <a:cubicBezTo>
                  <a:pt x="13983" y="39197"/>
                  <a:pt x="14105" y="39685"/>
                  <a:pt x="13993" y="39347"/>
                </a:cubicBezTo>
                <a:cubicBezTo>
                  <a:pt x="13972" y="39141"/>
                  <a:pt x="13888" y="39210"/>
                  <a:pt x="13756" y="38674"/>
                </a:cubicBezTo>
                <a:cubicBezTo>
                  <a:pt x="13759" y="38740"/>
                  <a:pt x="13843" y="39033"/>
                  <a:pt x="13791" y="38946"/>
                </a:cubicBezTo>
                <a:cubicBezTo>
                  <a:pt x="13672" y="38488"/>
                  <a:pt x="13731" y="38775"/>
                  <a:pt x="13658" y="38558"/>
                </a:cubicBezTo>
                <a:cubicBezTo>
                  <a:pt x="13654" y="38300"/>
                  <a:pt x="13675" y="38017"/>
                  <a:pt x="13895" y="38701"/>
                </a:cubicBezTo>
                <a:cubicBezTo>
                  <a:pt x="13895" y="38555"/>
                  <a:pt x="13930" y="38614"/>
                  <a:pt x="13916" y="38478"/>
                </a:cubicBezTo>
                <a:cubicBezTo>
                  <a:pt x="13874" y="38335"/>
                  <a:pt x="13849" y="38244"/>
                  <a:pt x="13828" y="38157"/>
                </a:cubicBezTo>
                <a:cubicBezTo>
                  <a:pt x="13818" y="38199"/>
                  <a:pt x="13686" y="37720"/>
                  <a:pt x="13658" y="37682"/>
                </a:cubicBezTo>
                <a:cubicBezTo>
                  <a:pt x="13752" y="37986"/>
                  <a:pt x="13812" y="38184"/>
                  <a:pt x="13839" y="38303"/>
                </a:cubicBezTo>
                <a:cubicBezTo>
                  <a:pt x="13804" y="38244"/>
                  <a:pt x="13909" y="38670"/>
                  <a:pt x="13812" y="38369"/>
                </a:cubicBezTo>
                <a:cubicBezTo>
                  <a:pt x="13783" y="38240"/>
                  <a:pt x="13791" y="38220"/>
                  <a:pt x="13804" y="38213"/>
                </a:cubicBezTo>
                <a:cubicBezTo>
                  <a:pt x="13686" y="37828"/>
                  <a:pt x="13522" y="37385"/>
                  <a:pt x="13581" y="37686"/>
                </a:cubicBezTo>
                <a:cubicBezTo>
                  <a:pt x="13595" y="37675"/>
                  <a:pt x="13606" y="37661"/>
                  <a:pt x="13693" y="37954"/>
                </a:cubicBezTo>
                <a:cubicBezTo>
                  <a:pt x="13598" y="37923"/>
                  <a:pt x="13675" y="38555"/>
                  <a:pt x="13302" y="37291"/>
                </a:cubicBezTo>
                <a:cubicBezTo>
                  <a:pt x="13410" y="37703"/>
                  <a:pt x="13110" y="36733"/>
                  <a:pt x="13242" y="37253"/>
                </a:cubicBezTo>
                <a:cubicBezTo>
                  <a:pt x="13281" y="37354"/>
                  <a:pt x="13267" y="37249"/>
                  <a:pt x="13347" y="37535"/>
                </a:cubicBezTo>
                <a:cubicBezTo>
                  <a:pt x="13340" y="37623"/>
                  <a:pt x="13361" y="37564"/>
                  <a:pt x="13438" y="37849"/>
                </a:cubicBezTo>
                <a:cubicBezTo>
                  <a:pt x="13431" y="37867"/>
                  <a:pt x="13420" y="37884"/>
                  <a:pt x="13414" y="37902"/>
                </a:cubicBezTo>
                <a:cubicBezTo>
                  <a:pt x="13543" y="38352"/>
                  <a:pt x="13532" y="38202"/>
                  <a:pt x="13647" y="38586"/>
                </a:cubicBezTo>
                <a:cubicBezTo>
                  <a:pt x="13522" y="38318"/>
                  <a:pt x="13100" y="37124"/>
                  <a:pt x="13417" y="38251"/>
                </a:cubicBezTo>
                <a:cubicBezTo>
                  <a:pt x="13414" y="38255"/>
                  <a:pt x="13410" y="38261"/>
                  <a:pt x="13410" y="38268"/>
                </a:cubicBezTo>
                <a:cubicBezTo>
                  <a:pt x="13330" y="38021"/>
                  <a:pt x="13295" y="37807"/>
                  <a:pt x="13256" y="37749"/>
                </a:cubicBezTo>
                <a:cubicBezTo>
                  <a:pt x="13298" y="37909"/>
                  <a:pt x="13347" y="38091"/>
                  <a:pt x="13333" y="38097"/>
                </a:cubicBezTo>
                <a:cubicBezTo>
                  <a:pt x="13197" y="37633"/>
                  <a:pt x="13340" y="38226"/>
                  <a:pt x="13246" y="37954"/>
                </a:cubicBezTo>
                <a:cubicBezTo>
                  <a:pt x="13124" y="37448"/>
                  <a:pt x="13169" y="37427"/>
                  <a:pt x="13229" y="37466"/>
                </a:cubicBezTo>
                <a:cubicBezTo>
                  <a:pt x="13193" y="37347"/>
                  <a:pt x="13183" y="37295"/>
                  <a:pt x="13176" y="37239"/>
                </a:cubicBezTo>
                <a:cubicBezTo>
                  <a:pt x="13061" y="36813"/>
                  <a:pt x="13002" y="36736"/>
                  <a:pt x="12960" y="36520"/>
                </a:cubicBezTo>
                <a:cubicBezTo>
                  <a:pt x="13026" y="36708"/>
                  <a:pt x="13023" y="36718"/>
                  <a:pt x="12970" y="36496"/>
                </a:cubicBezTo>
                <a:cubicBezTo>
                  <a:pt x="13061" y="36778"/>
                  <a:pt x="13106" y="36865"/>
                  <a:pt x="13124" y="36837"/>
                </a:cubicBezTo>
                <a:cubicBezTo>
                  <a:pt x="12960" y="36272"/>
                  <a:pt x="13106" y="36862"/>
                  <a:pt x="13012" y="36572"/>
                </a:cubicBezTo>
                <a:cubicBezTo>
                  <a:pt x="12900" y="35964"/>
                  <a:pt x="13121" y="36625"/>
                  <a:pt x="13106" y="36352"/>
                </a:cubicBezTo>
                <a:cubicBezTo>
                  <a:pt x="12974" y="35871"/>
                  <a:pt x="13061" y="36066"/>
                  <a:pt x="12915" y="35577"/>
                </a:cubicBezTo>
                <a:cubicBezTo>
                  <a:pt x="13033" y="35969"/>
                  <a:pt x="13121" y="36191"/>
                  <a:pt x="13155" y="36408"/>
                </a:cubicBezTo>
                <a:cubicBezTo>
                  <a:pt x="13197" y="36478"/>
                  <a:pt x="13103" y="36066"/>
                  <a:pt x="13054" y="35948"/>
                </a:cubicBezTo>
                <a:cubicBezTo>
                  <a:pt x="13071" y="36038"/>
                  <a:pt x="12987" y="35665"/>
                  <a:pt x="12953" y="35665"/>
                </a:cubicBezTo>
                <a:cubicBezTo>
                  <a:pt x="12907" y="35483"/>
                  <a:pt x="12886" y="35365"/>
                  <a:pt x="12883" y="35294"/>
                </a:cubicBezTo>
                <a:cubicBezTo>
                  <a:pt x="12949" y="35476"/>
                  <a:pt x="12935" y="35490"/>
                  <a:pt x="13037" y="35815"/>
                </a:cubicBezTo>
                <a:cubicBezTo>
                  <a:pt x="13068" y="35835"/>
                  <a:pt x="13064" y="35846"/>
                  <a:pt x="13061" y="35752"/>
                </a:cubicBezTo>
                <a:cubicBezTo>
                  <a:pt x="13037" y="35605"/>
                  <a:pt x="12939" y="35378"/>
                  <a:pt x="12915" y="35221"/>
                </a:cubicBezTo>
                <a:cubicBezTo>
                  <a:pt x="12984" y="35420"/>
                  <a:pt x="13047" y="35581"/>
                  <a:pt x="13092" y="35679"/>
                </a:cubicBezTo>
                <a:cubicBezTo>
                  <a:pt x="12925" y="34991"/>
                  <a:pt x="13085" y="35350"/>
                  <a:pt x="13110" y="35288"/>
                </a:cubicBezTo>
                <a:cubicBezTo>
                  <a:pt x="13179" y="35536"/>
                  <a:pt x="13326" y="35990"/>
                  <a:pt x="13242" y="35675"/>
                </a:cubicBezTo>
                <a:cubicBezTo>
                  <a:pt x="13193" y="35546"/>
                  <a:pt x="13131" y="35340"/>
                  <a:pt x="13050" y="35078"/>
                </a:cubicBezTo>
                <a:cubicBezTo>
                  <a:pt x="13116" y="35228"/>
                  <a:pt x="13169" y="35389"/>
                  <a:pt x="13113" y="35110"/>
                </a:cubicBezTo>
                <a:cubicBezTo>
                  <a:pt x="13271" y="35661"/>
                  <a:pt x="13131" y="35064"/>
                  <a:pt x="13260" y="35462"/>
                </a:cubicBezTo>
                <a:cubicBezTo>
                  <a:pt x="13218" y="35305"/>
                  <a:pt x="13100" y="34935"/>
                  <a:pt x="13113" y="34932"/>
                </a:cubicBezTo>
                <a:cubicBezTo>
                  <a:pt x="13116" y="34928"/>
                  <a:pt x="13116" y="34922"/>
                  <a:pt x="13121" y="34914"/>
                </a:cubicBezTo>
                <a:cubicBezTo>
                  <a:pt x="13232" y="35288"/>
                  <a:pt x="13260" y="35431"/>
                  <a:pt x="13354" y="35766"/>
                </a:cubicBezTo>
                <a:cubicBezTo>
                  <a:pt x="13414" y="35885"/>
                  <a:pt x="13221" y="35299"/>
                  <a:pt x="13281" y="35417"/>
                </a:cubicBezTo>
                <a:cubicBezTo>
                  <a:pt x="13197" y="35113"/>
                  <a:pt x="13197" y="35162"/>
                  <a:pt x="13124" y="34904"/>
                </a:cubicBezTo>
                <a:cubicBezTo>
                  <a:pt x="13173" y="34967"/>
                  <a:pt x="13082" y="34551"/>
                  <a:pt x="13239" y="34984"/>
                </a:cubicBezTo>
                <a:cubicBezTo>
                  <a:pt x="13127" y="34576"/>
                  <a:pt x="13197" y="34754"/>
                  <a:pt x="13173" y="34617"/>
                </a:cubicBezTo>
                <a:cubicBezTo>
                  <a:pt x="13200" y="34680"/>
                  <a:pt x="13319" y="35131"/>
                  <a:pt x="13305" y="35009"/>
                </a:cubicBezTo>
                <a:cubicBezTo>
                  <a:pt x="13246" y="34813"/>
                  <a:pt x="13242" y="34767"/>
                  <a:pt x="13187" y="34582"/>
                </a:cubicBezTo>
                <a:cubicBezTo>
                  <a:pt x="13179" y="34582"/>
                  <a:pt x="13169" y="34572"/>
                  <a:pt x="13121" y="34390"/>
                </a:cubicBezTo>
                <a:cubicBezTo>
                  <a:pt x="12921" y="33640"/>
                  <a:pt x="13116" y="34097"/>
                  <a:pt x="13158" y="34122"/>
                </a:cubicBezTo>
                <a:cubicBezTo>
                  <a:pt x="13169" y="34129"/>
                  <a:pt x="13058" y="33564"/>
                  <a:pt x="13242" y="34276"/>
                </a:cubicBezTo>
                <a:cubicBezTo>
                  <a:pt x="13221" y="34147"/>
                  <a:pt x="13221" y="34052"/>
                  <a:pt x="13358" y="34534"/>
                </a:cubicBezTo>
                <a:cubicBezTo>
                  <a:pt x="13330" y="34492"/>
                  <a:pt x="13271" y="34303"/>
                  <a:pt x="13274" y="34380"/>
                </a:cubicBezTo>
                <a:cubicBezTo>
                  <a:pt x="13364" y="34691"/>
                  <a:pt x="13364" y="34757"/>
                  <a:pt x="13445" y="35033"/>
                </a:cubicBezTo>
                <a:cubicBezTo>
                  <a:pt x="13438" y="34914"/>
                  <a:pt x="13522" y="35333"/>
                  <a:pt x="13514" y="35215"/>
                </a:cubicBezTo>
                <a:cubicBezTo>
                  <a:pt x="13518" y="35148"/>
                  <a:pt x="13351" y="34708"/>
                  <a:pt x="13337" y="34579"/>
                </a:cubicBezTo>
                <a:cubicBezTo>
                  <a:pt x="13375" y="34674"/>
                  <a:pt x="13382" y="34642"/>
                  <a:pt x="13445" y="34855"/>
                </a:cubicBezTo>
                <a:cubicBezTo>
                  <a:pt x="13445" y="34893"/>
                  <a:pt x="13508" y="35092"/>
                  <a:pt x="13529" y="35183"/>
                </a:cubicBezTo>
                <a:cubicBezTo>
                  <a:pt x="13549" y="35225"/>
                  <a:pt x="13637" y="35403"/>
                  <a:pt x="13588" y="35215"/>
                </a:cubicBezTo>
                <a:cubicBezTo>
                  <a:pt x="13535" y="35040"/>
                  <a:pt x="13574" y="35267"/>
                  <a:pt x="13508" y="35054"/>
                </a:cubicBezTo>
                <a:cubicBezTo>
                  <a:pt x="13451" y="34859"/>
                  <a:pt x="13271" y="34189"/>
                  <a:pt x="13451" y="34838"/>
                </a:cubicBezTo>
                <a:cubicBezTo>
                  <a:pt x="13477" y="34838"/>
                  <a:pt x="13281" y="34230"/>
                  <a:pt x="13354" y="34366"/>
                </a:cubicBezTo>
                <a:cubicBezTo>
                  <a:pt x="13406" y="34540"/>
                  <a:pt x="13427" y="34645"/>
                  <a:pt x="13445" y="34677"/>
                </a:cubicBezTo>
                <a:cubicBezTo>
                  <a:pt x="13462" y="34659"/>
                  <a:pt x="13364" y="34408"/>
                  <a:pt x="13337" y="34234"/>
                </a:cubicBezTo>
                <a:cubicBezTo>
                  <a:pt x="13385" y="34356"/>
                  <a:pt x="13431" y="34506"/>
                  <a:pt x="13469" y="34624"/>
                </a:cubicBezTo>
                <a:cubicBezTo>
                  <a:pt x="13396" y="34297"/>
                  <a:pt x="13588" y="34761"/>
                  <a:pt x="13375" y="34143"/>
                </a:cubicBezTo>
                <a:cubicBezTo>
                  <a:pt x="13400" y="34184"/>
                  <a:pt x="13406" y="34157"/>
                  <a:pt x="13456" y="34303"/>
                </a:cubicBezTo>
                <a:cubicBezTo>
                  <a:pt x="13469" y="34422"/>
                  <a:pt x="13498" y="34471"/>
                  <a:pt x="13570" y="34729"/>
                </a:cubicBezTo>
                <a:cubicBezTo>
                  <a:pt x="13577" y="34617"/>
                  <a:pt x="13640" y="34767"/>
                  <a:pt x="13682" y="34817"/>
                </a:cubicBezTo>
                <a:cubicBezTo>
                  <a:pt x="13619" y="34569"/>
                  <a:pt x="13560" y="34453"/>
                  <a:pt x="13564" y="34405"/>
                </a:cubicBezTo>
                <a:cubicBezTo>
                  <a:pt x="13640" y="34666"/>
                  <a:pt x="13529" y="34244"/>
                  <a:pt x="13577" y="34366"/>
                </a:cubicBezTo>
                <a:cubicBezTo>
                  <a:pt x="13623" y="34519"/>
                  <a:pt x="13689" y="34754"/>
                  <a:pt x="13703" y="34775"/>
                </a:cubicBezTo>
                <a:cubicBezTo>
                  <a:pt x="13717" y="34726"/>
                  <a:pt x="13686" y="34506"/>
                  <a:pt x="13801" y="34890"/>
                </a:cubicBezTo>
                <a:cubicBezTo>
                  <a:pt x="13812" y="34959"/>
                  <a:pt x="13745" y="34817"/>
                  <a:pt x="13812" y="35040"/>
                </a:cubicBezTo>
                <a:cubicBezTo>
                  <a:pt x="13920" y="35315"/>
                  <a:pt x="13762" y="34715"/>
                  <a:pt x="13854" y="34946"/>
                </a:cubicBezTo>
                <a:cubicBezTo>
                  <a:pt x="13812" y="34809"/>
                  <a:pt x="13770" y="34670"/>
                  <a:pt x="13731" y="34534"/>
                </a:cubicBezTo>
                <a:cubicBezTo>
                  <a:pt x="13756" y="34527"/>
                  <a:pt x="13654" y="34101"/>
                  <a:pt x="13854" y="34771"/>
                </a:cubicBezTo>
                <a:cubicBezTo>
                  <a:pt x="13770" y="34576"/>
                  <a:pt x="13916" y="35173"/>
                  <a:pt x="14042" y="35553"/>
                </a:cubicBezTo>
                <a:cubicBezTo>
                  <a:pt x="14055" y="35539"/>
                  <a:pt x="14052" y="35438"/>
                  <a:pt x="14105" y="35584"/>
                </a:cubicBezTo>
                <a:cubicBezTo>
                  <a:pt x="14073" y="35424"/>
                  <a:pt x="14003" y="35288"/>
                  <a:pt x="13986" y="35159"/>
                </a:cubicBezTo>
                <a:cubicBezTo>
                  <a:pt x="14052" y="35305"/>
                  <a:pt x="13926" y="34674"/>
                  <a:pt x="14021" y="34901"/>
                </a:cubicBezTo>
                <a:cubicBezTo>
                  <a:pt x="13954" y="34695"/>
                  <a:pt x="13975" y="34859"/>
                  <a:pt x="13881" y="34530"/>
                </a:cubicBezTo>
                <a:cubicBezTo>
                  <a:pt x="13812" y="34129"/>
                  <a:pt x="14045" y="34746"/>
                  <a:pt x="14021" y="34555"/>
                </a:cubicBezTo>
                <a:cubicBezTo>
                  <a:pt x="13979" y="34447"/>
                  <a:pt x="13965" y="34464"/>
                  <a:pt x="13909" y="34289"/>
                </a:cubicBezTo>
                <a:cubicBezTo>
                  <a:pt x="13888" y="34112"/>
                  <a:pt x="14003" y="34415"/>
                  <a:pt x="14031" y="34349"/>
                </a:cubicBezTo>
                <a:cubicBezTo>
                  <a:pt x="14052" y="34450"/>
                  <a:pt x="14126" y="34698"/>
                  <a:pt x="14174" y="34886"/>
                </a:cubicBezTo>
                <a:cubicBezTo>
                  <a:pt x="14226" y="34956"/>
                  <a:pt x="14118" y="34579"/>
                  <a:pt x="14084" y="34408"/>
                </a:cubicBezTo>
                <a:cubicBezTo>
                  <a:pt x="14087" y="34485"/>
                  <a:pt x="14108" y="34579"/>
                  <a:pt x="14031" y="34349"/>
                </a:cubicBezTo>
                <a:cubicBezTo>
                  <a:pt x="14038" y="34335"/>
                  <a:pt x="13983" y="34160"/>
                  <a:pt x="13979" y="34126"/>
                </a:cubicBezTo>
                <a:cubicBezTo>
                  <a:pt x="14007" y="34122"/>
                  <a:pt x="14184" y="34614"/>
                  <a:pt x="14297" y="34959"/>
                </a:cubicBezTo>
                <a:cubicBezTo>
                  <a:pt x="14101" y="34261"/>
                  <a:pt x="14091" y="34356"/>
                  <a:pt x="13996" y="34087"/>
                </a:cubicBezTo>
                <a:cubicBezTo>
                  <a:pt x="13944" y="33801"/>
                  <a:pt x="14112" y="34342"/>
                  <a:pt x="14038" y="33986"/>
                </a:cubicBezTo>
                <a:cubicBezTo>
                  <a:pt x="13986" y="33828"/>
                  <a:pt x="14024" y="34055"/>
                  <a:pt x="13930" y="33710"/>
                </a:cubicBezTo>
                <a:cubicBezTo>
                  <a:pt x="13944" y="33944"/>
                  <a:pt x="13983" y="34268"/>
                  <a:pt x="13780" y="33714"/>
                </a:cubicBezTo>
                <a:cubicBezTo>
                  <a:pt x="13870" y="33867"/>
                  <a:pt x="13773" y="33627"/>
                  <a:pt x="13714" y="33347"/>
                </a:cubicBezTo>
                <a:cubicBezTo>
                  <a:pt x="13735" y="33358"/>
                  <a:pt x="13870" y="33714"/>
                  <a:pt x="13839" y="33577"/>
                </a:cubicBezTo>
                <a:cubicBezTo>
                  <a:pt x="13828" y="33560"/>
                  <a:pt x="13807" y="33501"/>
                  <a:pt x="13776" y="33379"/>
                </a:cubicBezTo>
                <a:cubicBezTo>
                  <a:pt x="13720" y="33113"/>
                  <a:pt x="13888" y="33574"/>
                  <a:pt x="13804" y="33301"/>
                </a:cubicBezTo>
                <a:cubicBezTo>
                  <a:pt x="13801" y="33326"/>
                  <a:pt x="13773" y="33246"/>
                  <a:pt x="13735" y="33124"/>
                </a:cubicBezTo>
                <a:cubicBezTo>
                  <a:pt x="13703" y="32820"/>
                  <a:pt x="13864" y="33260"/>
                  <a:pt x="13749" y="32739"/>
                </a:cubicBezTo>
                <a:cubicBezTo>
                  <a:pt x="13951" y="33427"/>
                  <a:pt x="13787" y="32541"/>
                  <a:pt x="13993" y="33218"/>
                </a:cubicBezTo>
                <a:cubicBezTo>
                  <a:pt x="13954" y="33312"/>
                  <a:pt x="13899" y="33232"/>
                  <a:pt x="13905" y="33420"/>
                </a:cubicBezTo>
                <a:cubicBezTo>
                  <a:pt x="13989" y="33668"/>
                  <a:pt x="13947" y="33633"/>
                  <a:pt x="13975" y="33776"/>
                </a:cubicBezTo>
                <a:cubicBezTo>
                  <a:pt x="14147" y="34244"/>
                  <a:pt x="14010" y="33602"/>
                  <a:pt x="13986" y="33406"/>
                </a:cubicBezTo>
                <a:cubicBezTo>
                  <a:pt x="14024" y="33539"/>
                  <a:pt x="14034" y="33539"/>
                  <a:pt x="14080" y="33707"/>
                </a:cubicBezTo>
                <a:cubicBezTo>
                  <a:pt x="14045" y="33668"/>
                  <a:pt x="14115" y="33926"/>
                  <a:pt x="14080" y="33885"/>
                </a:cubicBezTo>
                <a:cubicBezTo>
                  <a:pt x="14136" y="34059"/>
                  <a:pt x="14244" y="34443"/>
                  <a:pt x="14244" y="34377"/>
                </a:cubicBezTo>
                <a:cubicBezTo>
                  <a:pt x="14189" y="34181"/>
                  <a:pt x="14171" y="34157"/>
                  <a:pt x="14118" y="33972"/>
                </a:cubicBezTo>
                <a:cubicBezTo>
                  <a:pt x="14129" y="33947"/>
                  <a:pt x="14139" y="33923"/>
                  <a:pt x="14150" y="33899"/>
                </a:cubicBezTo>
                <a:cubicBezTo>
                  <a:pt x="14363" y="34586"/>
                  <a:pt x="14342" y="34566"/>
                  <a:pt x="14540" y="35260"/>
                </a:cubicBezTo>
                <a:cubicBezTo>
                  <a:pt x="14534" y="35263"/>
                  <a:pt x="14495" y="35138"/>
                  <a:pt x="14499" y="35183"/>
                </a:cubicBezTo>
                <a:cubicBezTo>
                  <a:pt x="14716" y="35923"/>
                  <a:pt x="14719" y="36056"/>
                  <a:pt x="14796" y="36408"/>
                </a:cubicBezTo>
                <a:cubicBezTo>
                  <a:pt x="14896" y="36681"/>
                  <a:pt x="14698" y="35985"/>
                  <a:pt x="14771" y="36119"/>
                </a:cubicBezTo>
                <a:cubicBezTo>
                  <a:pt x="14806" y="36244"/>
                  <a:pt x="14834" y="36370"/>
                  <a:pt x="14862" y="36429"/>
                </a:cubicBezTo>
                <a:cubicBezTo>
                  <a:pt x="14764" y="36108"/>
                  <a:pt x="14869" y="36349"/>
                  <a:pt x="14757" y="35979"/>
                </a:cubicBezTo>
                <a:cubicBezTo>
                  <a:pt x="14750" y="36014"/>
                  <a:pt x="14722" y="35961"/>
                  <a:pt x="14677" y="35815"/>
                </a:cubicBezTo>
                <a:cubicBezTo>
                  <a:pt x="14680" y="35801"/>
                  <a:pt x="14628" y="35626"/>
                  <a:pt x="14624" y="35588"/>
                </a:cubicBezTo>
                <a:cubicBezTo>
                  <a:pt x="14611" y="35469"/>
                  <a:pt x="14684" y="35724"/>
                  <a:pt x="14705" y="35752"/>
                </a:cubicBezTo>
                <a:cubicBezTo>
                  <a:pt x="14680" y="35668"/>
                  <a:pt x="14642" y="35546"/>
                  <a:pt x="14645" y="35536"/>
                </a:cubicBezTo>
                <a:cubicBezTo>
                  <a:pt x="14527" y="35117"/>
                  <a:pt x="14666" y="35679"/>
                  <a:pt x="14513" y="35144"/>
                </a:cubicBezTo>
                <a:cubicBezTo>
                  <a:pt x="14345" y="34471"/>
                  <a:pt x="14097" y="33696"/>
                  <a:pt x="14220" y="33909"/>
                </a:cubicBezTo>
                <a:cubicBezTo>
                  <a:pt x="14387" y="34429"/>
                  <a:pt x="14331" y="34150"/>
                  <a:pt x="14328" y="34010"/>
                </a:cubicBezTo>
                <a:cubicBezTo>
                  <a:pt x="14370" y="34153"/>
                  <a:pt x="14390" y="34241"/>
                  <a:pt x="14415" y="34331"/>
                </a:cubicBezTo>
                <a:cubicBezTo>
                  <a:pt x="14432" y="34349"/>
                  <a:pt x="14551" y="34566"/>
                  <a:pt x="14426" y="34126"/>
                </a:cubicBezTo>
                <a:cubicBezTo>
                  <a:pt x="14359" y="33895"/>
                  <a:pt x="14457" y="34282"/>
                  <a:pt x="14405" y="34171"/>
                </a:cubicBezTo>
                <a:cubicBezTo>
                  <a:pt x="14314" y="33828"/>
                  <a:pt x="14352" y="34059"/>
                  <a:pt x="14272" y="33783"/>
                </a:cubicBezTo>
                <a:cubicBezTo>
                  <a:pt x="14276" y="33598"/>
                  <a:pt x="14342" y="33797"/>
                  <a:pt x="14499" y="34303"/>
                </a:cubicBezTo>
                <a:cubicBezTo>
                  <a:pt x="14537" y="34230"/>
                  <a:pt x="14642" y="34485"/>
                  <a:pt x="14726" y="34474"/>
                </a:cubicBezTo>
                <a:cubicBezTo>
                  <a:pt x="14659" y="34223"/>
                  <a:pt x="14600" y="34108"/>
                  <a:pt x="14603" y="34055"/>
                </a:cubicBezTo>
                <a:cubicBezTo>
                  <a:pt x="14670" y="34210"/>
                  <a:pt x="14603" y="33965"/>
                  <a:pt x="14638" y="33975"/>
                </a:cubicBezTo>
                <a:cubicBezTo>
                  <a:pt x="14677" y="34136"/>
                  <a:pt x="14708" y="34241"/>
                  <a:pt x="14733" y="34279"/>
                </a:cubicBezTo>
                <a:cubicBezTo>
                  <a:pt x="14645" y="33899"/>
                  <a:pt x="14859" y="34600"/>
                  <a:pt x="14695" y="34014"/>
                </a:cubicBezTo>
                <a:cubicBezTo>
                  <a:pt x="14719" y="34038"/>
                  <a:pt x="14803" y="34318"/>
                  <a:pt x="14862" y="34499"/>
                </a:cubicBezTo>
                <a:cubicBezTo>
                  <a:pt x="14827" y="34352"/>
                  <a:pt x="14754" y="34105"/>
                  <a:pt x="14719" y="33962"/>
                </a:cubicBezTo>
                <a:cubicBezTo>
                  <a:pt x="14674" y="33891"/>
                  <a:pt x="14587" y="33699"/>
                  <a:pt x="14506" y="33410"/>
                </a:cubicBezTo>
                <a:cubicBezTo>
                  <a:pt x="14527" y="33532"/>
                  <a:pt x="14551" y="33759"/>
                  <a:pt x="14499" y="33606"/>
                </a:cubicBezTo>
                <a:cubicBezTo>
                  <a:pt x="14349" y="33026"/>
                  <a:pt x="14524" y="33089"/>
                  <a:pt x="14719" y="33962"/>
                </a:cubicBezTo>
                <a:cubicBezTo>
                  <a:pt x="14719" y="33905"/>
                  <a:pt x="14740" y="33944"/>
                  <a:pt x="14767" y="34017"/>
                </a:cubicBezTo>
                <a:cubicBezTo>
                  <a:pt x="14733" y="33870"/>
                  <a:pt x="14663" y="33627"/>
                  <a:pt x="14624" y="33480"/>
                </a:cubicBezTo>
                <a:cubicBezTo>
                  <a:pt x="14635" y="33602"/>
                  <a:pt x="14545" y="33295"/>
                  <a:pt x="14485" y="33110"/>
                </a:cubicBezTo>
                <a:cubicBezTo>
                  <a:pt x="14450" y="33061"/>
                  <a:pt x="14527" y="33316"/>
                  <a:pt x="14492" y="33270"/>
                </a:cubicBezTo>
                <a:cubicBezTo>
                  <a:pt x="14450" y="33131"/>
                  <a:pt x="14411" y="32991"/>
                  <a:pt x="14370" y="32852"/>
                </a:cubicBezTo>
                <a:cubicBezTo>
                  <a:pt x="14366" y="32771"/>
                  <a:pt x="14457" y="33061"/>
                  <a:pt x="14359" y="32705"/>
                </a:cubicBezTo>
                <a:cubicBezTo>
                  <a:pt x="14226" y="32335"/>
                  <a:pt x="14534" y="33462"/>
                  <a:pt x="14366" y="33040"/>
                </a:cubicBezTo>
                <a:cubicBezTo>
                  <a:pt x="14408" y="33071"/>
                  <a:pt x="14289" y="32760"/>
                  <a:pt x="14255" y="32597"/>
                </a:cubicBezTo>
                <a:cubicBezTo>
                  <a:pt x="14247" y="32705"/>
                  <a:pt x="13864" y="31689"/>
                  <a:pt x="13926" y="31619"/>
                </a:cubicBezTo>
                <a:cubicBezTo>
                  <a:pt x="13825" y="31267"/>
                  <a:pt x="13807" y="31257"/>
                  <a:pt x="13787" y="31239"/>
                </a:cubicBezTo>
                <a:cubicBezTo>
                  <a:pt x="13870" y="31508"/>
                  <a:pt x="13895" y="31619"/>
                  <a:pt x="13867" y="31581"/>
                </a:cubicBezTo>
                <a:cubicBezTo>
                  <a:pt x="13920" y="31769"/>
                  <a:pt x="14052" y="32182"/>
                  <a:pt x="14045" y="32212"/>
                </a:cubicBezTo>
                <a:cubicBezTo>
                  <a:pt x="14010" y="32157"/>
                  <a:pt x="13965" y="32069"/>
                  <a:pt x="14045" y="32391"/>
                </a:cubicBezTo>
                <a:cubicBezTo>
                  <a:pt x="13818" y="31979"/>
                  <a:pt x="13812" y="32409"/>
                  <a:pt x="13682" y="32367"/>
                </a:cubicBezTo>
                <a:cubicBezTo>
                  <a:pt x="13675" y="32251"/>
                  <a:pt x="13675" y="32251"/>
                  <a:pt x="13714" y="32293"/>
                </a:cubicBezTo>
                <a:cubicBezTo>
                  <a:pt x="13539" y="31689"/>
                  <a:pt x="13665" y="32006"/>
                  <a:pt x="13647" y="31927"/>
                </a:cubicBezTo>
                <a:cubicBezTo>
                  <a:pt x="13606" y="31846"/>
                  <a:pt x="13630" y="31797"/>
                  <a:pt x="13556" y="31613"/>
                </a:cubicBezTo>
                <a:cubicBezTo>
                  <a:pt x="13570" y="31483"/>
                  <a:pt x="13658" y="31647"/>
                  <a:pt x="13539" y="31127"/>
                </a:cubicBezTo>
                <a:cubicBezTo>
                  <a:pt x="13504" y="31183"/>
                  <a:pt x="13364" y="30453"/>
                  <a:pt x="13351" y="30524"/>
                </a:cubicBezTo>
                <a:cubicBezTo>
                  <a:pt x="13514" y="31173"/>
                  <a:pt x="13445" y="31085"/>
                  <a:pt x="13319" y="30771"/>
                </a:cubicBezTo>
                <a:cubicBezTo>
                  <a:pt x="13354" y="30896"/>
                  <a:pt x="13403" y="31064"/>
                  <a:pt x="13403" y="31093"/>
                </a:cubicBezTo>
                <a:cubicBezTo>
                  <a:pt x="13281" y="30743"/>
                  <a:pt x="13316" y="30698"/>
                  <a:pt x="13277" y="30520"/>
                </a:cubicBezTo>
                <a:cubicBezTo>
                  <a:pt x="13218" y="30405"/>
                  <a:pt x="13158" y="30272"/>
                  <a:pt x="13113" y="30202"/>
                </a:cubicBezTo>
                <a:cubicBezTo>
                  <a:pt x="13071" y="30042"/>
                  <a:pt x="13023" y="29860"/>
                  <a:pt x="13037" y="29854"/>
                </a:cubicBezTo>
                <a:cubicBezTo>
                  <a:pt x="13082" y="29923"/>
                  <a:pt x="13113" y="30052"/>
                  <a:pt x="13095" y="29895"/>
                </a:cubicBezTo>
                <a:cubicBezTo>
                  <a:pt x="13137" y="30038"/>
                  <a:pt x="13158" y="30126"/>
                  <a:pt x="13183" y="30216"/>
                </a:cubicBezTo>
                <a:cubicBezTo>
                  <a:pt x="13200" y="30216"/>
                  <a:pt x="13124" y="29951"/>
                  <a:pt x="13145" y="29951"/>
                </a:cubicBezTo>
                <a:cubicBezTo>
                  <a:pt x="13193" y="30126"/>
                  <a:pt x="13246" y="30300"/>
                  <a:pt x="13295" y="30474"/>
                </a:cubicBezTo>
                <a:cubicBezTo>
                  <a:pt x="13193" y="30059"/>
                  <a:pt x="13148" y="29812"/>
                  <a:pt x="13131" y="29637"/>
                </a:cubicBezTo>
                <a:cubicBezTo>
                  <a:pt x="13047" y="29498"/>
                  <a:pt x="12760" y="28667"/>
                  <a:pt x="12844" y="29079"/>
                </a:cubicBezTo>
                <a:cubicBezTo>
                  <a:pt x="12789" y="28904"/>
                  <a:pt x="12646" y="28467"/>
                  <a:pt x="12628" y="28363"/>
                </a:cubicBezTo>
                <a:cubicBezTo>
                  <a:pt x="12715" y="28572"/>
                  <a:pt x="12747" y="28681"/>
                  <a:pt x="12694" y="28383"/>
                </a:cubicBezTo>
                <a:cubicBezTo>
                  <a:pt x="12733" y="28517"/>
                  <a:pt x="12729" y="28541"/>
                  <a:pt x="12781" y="28705"/>
                </a:cubicBezTo>
                <a:cubicBezTo>
                  <a:pt x="12813" y="28635"/>
                  <a:pt x="13008" y="29410"/>
                  <a:pt x="13040" y="29322"/>
                </a:cubicBezTo>
                <a:cubicBezTo>
                  <a:pt x="12998" y="29142"/>
                  <a:pt x="12925" y="28873"/>
                  <a:pt x="12907" y="28757"/>
                </a:cubicBezTo>
                <a:cubicBezTo>
                  <a:pt x="12879" y="28712"/>
                  <a:pt x="12765" y="28272"/>
                  <a:pt x="12760" y="28230"/>
                </a:cubicBezTo>
                <a:cubicBezTo>
                  <a:pt x="12831" y="28425"/>
                  <a:pt x="12858" y="28481"/>
                  <a:pt x="12736" y="28108"/>
                </a:cubicBezTo>
                <a:cubicBezTo>
                  <a:pt x="12827" y="28325"/>
                  <a:pt x="12810" y="28094"/>
                  <a:pt x="12942" y="28499"/>
                </a:cubicBezTo>
                <a:cubicBezTo>
                  <a:pt x="13016" y="28744"/>
                  <a:pt x="13026" y="28820"/>
                  <a:pt x="13121" y="29131"/>
                </a:cubicBezTo>
                <a:cubicBezTo>
                  <a:pt x="13183" y="29459"/>
                  <a:pt x="13085" y="29337"/>
                  <a:pt x="13071" y="29427"/>
                </a:cubicBezTo>
                <a:cubicBezTo>
                  <a:pt x="13127" y="29619"/>
                  <a:pt x="13173" y="29770"/>
                  <a:pt x="13197" y="29825"/>
                </a:cubicBezTo>
                <a:cubicBezTo>
                  <a:pt x="13131" y="29598"/>
                  <a:pt x="13106" y="29487"/>
                  <a:pt x="13121" y="29483"/>
                </a:cubicBezTo>
                <a:cubicBezTo>
                  <a:pt x="13193" y="29717"/>
                  <a:pt x="13204" y="29756"/>
                  <a:pt x="13271" y="30007"/>
                </a:cubicBezTo>
                <a:cubicBezTo>
                  <a:pt x="13277" y="29965"/>
                  <a:pt x="13284" y="29941"/>
                  <a:pt x="13351" y="30168"/>
                </a:cubicBezTo>
                <a:cubicBezTo>
                  <a:pt x="13347" y="30178"/>
                  <a:pt x="13340" y="30192"/>
                  <a:pt x="13337" y="30205"/>
                </a:cubicBezTo>
                <a:cubicBezTo>
                  <a:pt x="13487" y="30726"/>
                  <a:pt x="13581" y="30883"/>
                  <a:pt x="13556" y="30737"/>
                </a:cubicBezTo>
                <a:cubicBezTo>
                  <a:pt x="13532" y="30691"/>
                  <a:pt x="13501" y="30597"/>
                  <a:pt x="13456" y="30450"/>
                </a:cubicBezTo>
                <a:cubicBezTo>
                  <a:pt x="13451" y="30415"/>
                  <a:pt x="13410" y="30265"/>
                  <a:pt x="13406" y="30216"/>
                </a:cubicBezTo>
                <a:cubicBezTo>
                  <a:pt x="13445" y="30265"/>
                  <a:pt x="13514" y="30569"/>
                  <a:pt x="13567" y="30708"/>
                </a:cubicBezTo>
                <a:cubicBezTo>
                  <a:pt x="13493" y="30408"/>
                  <a:pt x="13640" y="30938"/>
                  <a:pt x="13637" y="30896"/>
                </a:cubicBezTo>
                <a:cubicBezTo>
                  <a:pt x="13595" y="30740"/>
                  <a:pt x="13546" y="30555"/>
                  <a:pt x="13560" y="30548"/>
                </a:cubicBezTo>
                <a:cubicBezTo>
                  <a:pt x="13606" y="30705"/>
                  <a:pt x="13672" y="30938"/>
                  <a:pt x="13686" y="30956"/>
                </a:cubicBezTo>
                <a:cubicBezTo>
                  <a:pt x="13490" y="30070"/>
                  <a:pt x="13920" y="31410"/>
                  <a:pt x="13762" y="30607"/>
                </a:cubicBezTo>
                <a:cubicBezTo>
                  <a:pt x="13843" y="30872"/>
                  <a:pt x="13860" y="30876"/>
                  <a:pt x="13902" y="30977"/>
                </a:cubicBezTo>
                <a:cubicBezTo>
                  <a:pt x="13787" y="30590"/>
                  <a:pt x="13724" y="30415"/>
                  <a:pt x="13616" y="30066"/>
                </a:cubicBezTo>
                <a:cubicBezTo>
                  <a:pt x="13606" y="30129"/>
                  <a:pt x="13585" y="30258"/>
                  <a:pt x="13435" y="29797"/>
                </a:cubicBezTo>
                <a:cubicBezTo>
                  <a:pt x="13438" y="29759"/>
                  <a:pt x="13393" y="29514"/>
                  <a:pt x="13493" y="29828"/>
                </a:cubicBezTo>
                <a:cubicBezTo>
                  <a:pt x="13451" y="29672"/>
                  <a:pt x="13382" y="29448"/>
                  <a:pt x="13379" y="29403"/>
                </a:cubicBezTo>
                <a:cubicBezTo>
                  <a:pt x="13490" y="29543"/>
                  <a:pt x="13424" y="28977"/>
                  <a:pt x="13574" y="29292"/>
                </a:cubicBezTo>
                <a:cubicBezTo>
                  <a:pt x="13560" y="29284"/>
                  <a:pt x="13441" y="28837"/>
                  <a:pt x="13417" y="28792"/>
                </a:cubicBezTo>
                <a:cubicBezTo>
                  <a:pt x="13522" y="29232"/>
                  <a:pt x="13462" y="29148"/>
                  <a:pt x="13340" y="28796"/>
                </a:cubicBezTo>
                <a:cubicBezTo>
                  <a:pt x="13410" y="29190"/>
                  <a:pt x="13309" y="29089"/>
                  <a:pt x="13305" y="29221"/>
                </a:cubicBezTo>
                <a:cubicBezTo>
                  <a:pt x="13134" y="28646"/>
                  <a:pt x="13061" y="28593"/>
                  <a:pt x="12942" y="28153"/>
                </a:cubicBezTo>
                <a:cubicBezTo>
                  <a:pt x="12911" y="28111"/>
                  <a:pt x="12949" y="28359"/>
                  <a:pt x="12876" y="28129"/>
                </a:cubicBezTo>
                <a:cubicBezTo>
                  <a:pt x="12879" y="28084"/>
                  <a:pt x="12792" y="27776"/>
                  <a:pt x="12775" y="27668"/>
                </a:cubicBezTo>
                <a:cubicBezTo>
                  <a:pt x="12736" y="27599"/>
                  <a:pt x="12687" y="27470"/>
                  <a:pt x="12681" y="27536"/>
                </a:cubicBezTo>
                <a:cubicBezTo>
                  <a:pt x="12607" y="27274"/>
                  <a:pt x="12593" y="27190"/>
                  <a:pt x="12558" y="27127"/>
                </a:cubicBezTo>
                <a:cubicBezTo>
                  <a:pt x="12530" y="27225"/>
                  <a:pt x="12534" y="27449"/>
                  <a:pt x="12304" y="26845"/>
                </a:cubicBezTo>
                <a:cubicBezTo>
                  <a:pt x="12136" y="26237"/>
                  <a:pt x="12269" y="26534"/>
                  <a:pt x="12230" y="26321"/>
                </a:cubicBezTo>
                <a:cubicBezTo>
                  <a:pt x="12153" y="26150"/>
                  <a:pt x="12254" y="26300"/>
                  <a:pt x="12185" y="26073"/>
                </a:cubicBezTo>
                <a:cubicBezTo>
                  <a:pt x="12167" y="26076"/>
                  <a:pt x="11986" y="25452"/>
                  <a:pt x="11972" y="25347"/>
                </a:cubicBezTo>
                <a:cubicBezTo>
                  <a:pt x="12006" y="25417"/>
                  <a:pt x="12059" y="25571"/>
                  <a:pt x="12167" y="25944"/>
                </a:cubicBezTo>
                <a:cubicBezTo>
                  <a:pt x="12171" y="25909"/>
                  <a:pt x="12182" y="25878"/>
                  <a:pt x="12094" y="25585"/>
                </a:cubicBezTo>
                <a:cubicBezTo>
                  <a:pt x="12125" y="25822"/>
                  <a:pt x="11930" y="25047"/>
                  <a:pt x="11930" y="25096"/>
                </a:cubicBezTo>
                <a:cubicBezTo>
                  <a:pt x="11972" y="25250"/>
                  <a:pt x="12000" y="25361"/>
                  <a:pt x="12011" y="25435"/>
                </a:cubicBezTo>
                <a:cubicBezTo>
                  <a:pt x="11832" y="24828"/>
                  <a:pt x="11972" y="25424"/>
                  <a:pt x="12014" y="25602"/>
                </a:cubicBezTo>
                <a:cubicBezTo>
                  <a:pt x="11909" y="25316"/>
                  <a:pt x="12063" y="26084"/>
                  <a:pt x="11850" y="25462"/>
                </a:cubicBezTo>
                <a:cubicBezTo>
                  <a:pt x="11822" y="25313"/>
                  <a:pt x="11805" y="25197"/>
                  <a:pt x="11850" y="25284"/>
                </a:cubicBezTo>
                <a:cubicBezTo>
                  <a:pt x="11731" y="24855"/>
                  <a:pt x="11682" y="24621"/>
                  <a:pt x="11668" y="24485"/>
                </a:cubicBezTo>
                <a:cubicBezTo>
                  <a:pt x="11738" y="24677"/>
                  <a:pt x="11728" y="24691"/>
                  <a:pt x="11787" y="24911"/>
                </a:cubicBezTo>
                <a:cubicBezTo>
                  <a:pt x="11784" y="24841"/>
                  <a:pt x="11630" y="24220"/>
                  <a:pt x="11790" y="24726"/>
                </a:cubicBezTo>
                <a:cubicBezTo>
                  <a:pt x="11784" y="24740"/>
                  <a:pt x="11846" y="25047"/>
                  <a:pt x="11867" y="25071"/>
                </a:cubicBezTo>
                <a:cubicBezTo>
                  <a:pt x="11801" y="24723"/>
                  <a:pt x="11640" y="24056"/>
                  <a:pt x="11655" y="23990"/>
                </a:cubicBezTo>
                <a:cubicBezTo>
                  <a:pt x="11602" y="23808"/>
                  <a:pt x="11560" y="23668"/>
                  <a:pt x="11529" y="23584"/>
                </a:cubicBezTo>
                <a:cubicBezTo>
                  <a:pt x="11518" y="23341"/>
                  <a:pt x="11396" y="22698"/>
                  <a:pt x="11588" y="23267"/>
                </a:cubicBezTo>
                <a:cubicBezTo>
                  <a:pt x="11584" y="23173"/>
                  <a:pt x="11665" y="23320"/>
                  <a:pt x="11602" y="23064"/>
                </a:cubicBezTo>
                <a:cubicBezTo>
                  <a:pt x="11563" y="23006"/>
                  <a:pt x="11413" y="22499"/>
                  <a:pt x="11428" y="22597"/>
                </a:cubicBezTo>
                <a:cubicBezTo>
                  <a:pt x="11399" y="22433"/>
                  <a:pt x="11344" y="22185"/>
                  <a:pt x="11278" y="21902"/>
                </a:cubicBezTo>
                <a:cubicBezTo>
                  <a:pt x="11371" y="22202"/>
                  <a:pt x="11330" y="21930"/>
                  <a:pt x="11403" y="22129"/>
                </a:cubicBezTo>
                <a:cubicBezTo>
                  <a:pt x="11487" y="22408"/>
                  <a:pt x="11361" y="22098"/>
                  <a:pt x="11449" y="22377"/>
                </a:cubicBezTo>
                <a:cubicBezTo>
                  <a:pt x="11697" y="22991"/>
                  <a:pt x="11613" y="22300"/>
                  <a:pt x="11843" y="22848"/>
                </a:cubicBezTo>
                <a:cubicBezTo>
                  <a:pt x="11919" y="23173"/>
                  <a:pt x="11721" y="22629"/>
                  <a:pt x="11864" y="23152"/>
                </a:cubicBezTo>
                <a:cubicBezTo>
                  <a:pt x="11951" y="23365"/>
                  <a:pt x="11937" y="23197"/>
                  <a:pt x="12038" y="23438"/>
                </a:cubicBezTo>
                <a:cubicBezTo>
                  <a:pt x="12153" y="23818"/>
                  <a:pt x="12167" y="23913"/>
                  <a:pt x="12140" y="23899"/>
                </a:cubicBezTo>
                <a:cubicBezTo>
                  <a:pt x="11961" y="23284"/>
                  <a:pt x="12000" y="23721"/>
                  <a:pt x="11805" y="22943"/>
                </a:cubicBezTo>
                <a:cubicBezTo>
                  <a:pt x="11853" y="23222"/>
                  <a:pt x="11846" y="23326"/>
                  <a:pt x="11717" y="22967"/>
                </a:cubicBezTo>
                <a:cubicBezTo>
                  <a:pt x="11724" y="23026"/>
                  <a:pt x="11832" y="23378"/>
                  <a:pt x="11794" y="23315"/>
                </a:cubicBezTo>
                <a:cubicBezTo>
                  <a:pt x="11731" y="23114"/>
                  <a:pt x="11738" y="23096"/>
                  <a:pt x="11710" y="22985"/>
                </a:cubicBezTo>
                <a:cubicBezTo>
                  <a:pt x="11818" y="23483"/>
                  <a:pt x="11626" y="23236"/>
                  <a:pt x="11742" y="23787"/>
                </a:cubicBezTo>
                <a:cubicBezTo>
                  <a:pt x="11686" y="23599"/>
                  <a:pt x="11637" y="23449"/>
                  <a:pt x="11613" y="23393"/>
                </a:cubicBezTo>
                <a:cubicBezTo>
                  <a:pt x="11679" y="23637"/>
                  <a:pt x="11679" y="23700"/>
                  <a:pt x="11748" y="23948"/>
                </a:cubicBezTo>
                <a:cubicBezTo>
                  <a:pt x="11731" y="23805"/>
                  <a:pt x="11826" y="24136"/>
                  <a:pt x="11860" y="24213"/>
                </a:cubicBezTo>
                <a:cubicBezTo>
                  <a:pt x="11818" y="24063"/>
                  <a:pt x="11776" y="23811"/>
                  <a:pt x="11850" y="24056"/>
                </a:cubicBezTo>
                <a:cubicBezTo>
                  <a:pt x="11923" y="24293"/>
                  <a:pt x="11874" y="24199"/>
                  <a:pt x="11930" y="24394"/>
                </a:cubicBezTo>
                <a:cubicBezTo>
                  <a:pt x="11940" y="24412"/>
                  <a:pt x="11940" y="24377"/>
                  <a:pt x="11969" y="24482"/>
                </a:cubicBezTo>
                <a:cubicBezTo>
                  <a:pt x="11972" y="24509"/>
                  <a:pt x="11961" y="24502"/>
                  <a:pt x="11993" y="24604"/>
                </a:cubicBezTo>
                <a:cubicBezTo>
                  <a:pt x="12017" y="24593"/>
                  <a:pt x="11850" y="23888"/>
                  <a:pt x="12011" y="24377"/>
                </a:cubicBezTo>
                <a:cubicBezTo>
                  <a:pt x="11965" y="24304"/>
                  <a:pt x="12104" y="24747"/>
                  <a:pt x="12119" y="24831"/>
                </a:cubicBezTo>
                <a:cubicBezTo>
                  <a:pt x="12027" y="24628"/>
                  <a:pt x="12101" y="25047"/>
                  <a:pt x="12122" y="25166"/>
                </a:cubicBezTo>
                <a:cubicBezTo>
                  <a:pt x="12119" y="25002"/>
                  <a:pt x="12311" y="25700"/>
                  <a:pt x="12370" y="25815"/>
                </a:cubicBezTo>
                <a:cubicBezTo>
                  <a:pt x="12401" y="26000"/>
                  <a:pt x="12279" y="25546"/>
                  <a:pt x="12290" y="25651"/>
                </a:cubicBezTo>
                <a:cubicBezTo>
                  <a:pt x="12464" y="26265"/>
                  <a:pt x="12538" y="26443"/>
                  <a:pt x="12614" y="26645"/>
                </a:cubicBezTo>
                <a:cubicBezTo>
                  <a:pt x="12583" y="26600"/>
                  <a:pt x="12667" y="26876"/>
                  <a:pt x="12691" y="26985"/>
                </a:cubicBezTo>
                <a:cubicBezTo>
                  <a:pt x="12750" y="27124"/>
                  <a:pt x="12729" y="26925"/>
                  <a:pt x="12862" y="27459"/>
                </a:cubicBezTo>
                <a:cubicBezTo>
                  <a:pt x="12886" y="27462"/>
                  <a:pt x="12858" y="27270"/>
                  <a:pt x="12956" y="27595"/>
                </a:cubicBezTo>
                <a:cubicBezTo>
                  <a:pt x="13012" y="27829"/>
                  <a:pt x="12911" y="27634"/>
                  <a:pt x="13047" y="28084"/>
                </a:cubicBezTo>
                <a:cubicBezTo>
                  <a:pt x="12757" y="26705"/>
                  <a:pt x="13602" y="29445"/>
                  <a:pt x="13417" y="28436"/>
                </a:cubicBezTo>
                <a:cubicBezTo>
                  <a:pt x="13553" y="28932"/>
                  <a:pt x="13560" y="28876"/>
                  <a:pt x="13616" y="29023"/>
                </a:cubicBezTo>
                <a:cubicBezTo>
                  <a:pt x="13717" y="29417"/>
                  <a:pt x="13791" y="29720"/>
                  <a:pt x="13860" y="30021"/>
                </a:cubicBezTo>
                <a:cubicBezTo>
                  <a:pt x="13797" y="29846"/>
                  <a:pt x="13846" y="30035"/>
                  <a:pt x="13839" y="30070"/>
                </a:cubicBezTo>
                <a:cubicBezTo>
                  <a:pt x="13776" y="29916"/>
                  <a:pt x="13724" y="29658"/>
                  <a:pt x="13707" y="29679"/>
                </a:cubicBezTo>
                <a:cubicBezTo>
                  <a:pt x="13759" y="29864"/>
                  <a:pt x="13804" y="30000"/>
                  <a:pt x="13833" y="30087"/>
                </a:cubicBezTo>
                <a:cubicBezTo>
                  <a:pt x="13833" y="30189"/>
                  <a:pt x="13783" y="30049"/>
                  <a:pt x="13720" y="29996"/>
                </a:cubicBezTo>
                <a:cubicBezTo>
                  <a:pt x="13818" y="30363"/>
                  <a:pt x="13804" y="30380"/>
                  <a:pt x="13923" y="30754"/>
                </a:cubicBezTo>
                <a:cubicBezTo>
                  <a:pt x="13909" y="30551"/>
                  <a:pt x="14038" y="30932"/>
                  <a:pt x="13923" y="30398"/>
                </a:cubicBezTo>
                <a:cubicBezTo>
                  <a:pt x="13975" y="30635"/>
                  <a:pt x="14255" y="31462"/>
                  <a:pt x="14094" y="30872"/>
                </a:cubicBezTo>
                <a:cubicBezTo>
                  <a:pt x="14084" y="30869"/>
                  <a:pt x="14091" y="30943"/>
                  <a:pt x="14049" y="30806"/>
                </a:cubicBezTo>
                <a:cubicBezTo>
                  <a:pt x="14003" y="30649"/>
                  <a:pt x="13937" y="30426"/>
                  <a:pt x="13933" y="30380"/>
                </a:cubicBezTo>
                <a:cubicBezTo>
                  <a:pt x="13979" y="30450"/>
                  <a:pt x="13867" y="30000"/>
                  <a:pt x="14021" y="30524"/>
                </a:cubicBezTo>
                <a:cubicBezTo>
                  <a:pt x="13975" y="30401"/>
                  <a:pt x="13965" y="30422"/>
                  <a:pt x="14034" y="30663"/>
                </a:cubicBezTo>
                <a:cubicBezTo>
                  <a:pt x="14052" y="30642"/>
                  <a:pt x="14091" y="30855"/>
                  <a:pt x="14136" y="30949"/>
                </a:cubicBezTo>
                <a:cubicBezTo>
                  <a:pt x="14066" y="30653"/>
                  <a:pt x="14091" y="30551"/>
                  <a:pt x="14189" y="30830"/>
                </a:cubicBezTo>
                <a:cubicBezTo>
                  <a:pt x="14220" y="30935"/>
                  <a:pt x="14247" y="31040"/>
                  <a:pt x="14279" y="31141"/>
                </a:cubicBezTo>
                <a:cubicBezTo>
                  <a:pt x="14199" y="30964"/>
                  <a:pt x="14450" y="31888"/>
                  <a:pt x="14321" y="31396"/>
                </a:cubicBezTo>
                <a:cubicBezTo>
                  <a:pt x="14429" y="31609"/>
                  <a:pt x="14181" y="30677"/>
                  <a:pt x="14094" y="30349"/>
                </a:cubicBezTo>
                <a:cubicBezTo>
                  <a:pt x="14091" y="30279"/>
                  <a:pt x="14210" y="30729"/>
                  <a:pt x="14226" y="30740"/>
                </a:cubicBezTo>
                <a:cubicBezTo>
                  <a:pt x="14091" y="30258"/>
                  <a:pt x="14108" y="30213"/>
                  <a:pt x="14045" y="29937"/>
                </a:cubicBezTo>
                <a:cubicBezTo>
                  <a:pt x="14052" y="29996"/>
                  <a:pt x="13920" y="29581"/>
                  <a:pt x="13920" y="29529"/>
                </a:cubicBezTo>
                <a:cubicBezTo>
                  <a:pt x="14007" y="29689"/>
                  <a:pt x="13993" y="29368"/>
                  <a:pt x="14132" y="29735"/>
                </a:cubicBezTo>
                <a:cubicBezTo>
                  <a:pt x="14181" y="29926"/>
                  <a:pt x="14213" y="30087"/>
                  <a:pt x="14251" y="30150"/>
                </a:cubicBezTo>
                <a:cubicBezTo>
                  <a:pt x="14045" y="29435"/>
                  <a:pt x="14345" y="30276"/>
                  <a:pt x="14265" y="29947"/>
                </a:cubicBezTo>
                <a:cubicBezTo>
                  <a:pt x="14163" y="29585"/>
                  <a:pt x="14210" y="29854"/>
                  <a:pt x="14101" y="29456"/>
                </a:cubicBezTo>
                <a:cubicBezTo>
                  <a:pt x="14153" y="29514"/>
                  <a:pt x="13979" y="28956"/>
                  <a:pt x="13979" y="28873"/>
                </a:cubicBezTo>
                <a:cubicBezTo>
                  <a:pt x="14105" y="29211"/>
                  <a:pt x="14132" y="29023"/>
                  <a:pt x="14091" y="28781"/>
                </a:cubicBezTo>
                <a:cubicBezTo>
                  <a:pt x="13979" y="28440"/>
                  <a:pt x="14101" y="28946"/>
                  <a:pt x="13972" y="28534"/>
                </a:cubicBezTo>
                <a:cubicBezTo>
                  <a:pt x="13920" y="28314"/>
                  <a:pt x="13787" y="27881"/>
                  <a:pt x="13741" y="27676"/>
                </a:cubicBezTo>
                <a:cubicBezTo>
                  <a:pt x="13787" y="27790"/>
                  <a:pt x="13756" y="27571"/>
                  <a:pt x="13714" y="27386"/>
                </a:cubicBezTo>
                <a:cubicBezTo>
                  <a:pt x="13672" y="27323"/>
                  <a:pt x="13619" y="27173"/>
                  <a:pt x="13591" y="26977"/>
                </a:cubicBezTo>
                <a:cubicBezTo>
                  <a:pt x="13498" y="26851"/>
                  <a:pt x="13588" y="27263"/>
                  <a:pt x="13504" y="27180"/>
                </a:cubicBezTo>
                <a:cubicBezTo>
                  <a:pt x="13560" y="27375"/>
                  <a:pt x="13602" y="27532"/>
                  <a:pt x="13619" y="27616"/>
                </a:cubicBezTo>
                <a:cubicBezTo>
                  <a:pt x="13564" y="27441"/>
                  <a:pt x="13602" y="27665"/>
                  <a:pt x="13535" y="27452"/>
                </a:cubicBezTo>
                <a:cubicBezTo>
                  <a:pt x="13431" y="27085"/>
                  <a:pt x="13525" y="27270"/>
                  <a:pt x="13410" y="26876"/>
                </a:cubicBezTo>
                <a:cubicBezTo>
                  <a:pt x="13375" y="26820"/>
                  <a:pt x="13459" y="27312"/>
                  <a:pt x="13305" y="26768"/>
                </a:cubicBezTo>
                <a:cubicBezTo>
                  <a:pt x="13298" y="26785"/>
                  <a:pt x="13295" y="26799"/>
                  <a:pt x="13288" y="26817"/>
                </a:cubicBezTo>
                <a:cubicBezTo>
                  <a:pt x="13501" y="27539"/>
                  <a:pt x="13337" y="27270"/>
                  <a:pt x="13190" y="26687"/>
                </a:cubicBezTo>
                <a:cubicBezTo>
                  <a:pt x="13142" y="26632"/>
                  <a:pt x="13166" y="26872"/>
                  <a:pt x="12991" y="26279"/>
                </a:cubicBezTo>
                <a:cubicBezTo>
                  <a:pt x="13085" y="26457"/>
                  <a:pt x="13089" y="26366"/>
                  <a:pt x="13023" y="26028"/>
                </a:cubicBezTo>
                <a:cubicBezTo>
                  <a:pt x="13005" y="26004"/>
                  <a:pt x="12932" y="25749"/>
                  <a:pt x="12945" y="25867"/>
                </a:cubicBezTo>
                <a:cubicBezTo>
                  <a:pt x="13029" y="26139"/>
                  <a:pt x="12995" y="26087"/>
                  <a:pt x="13023" y="26205"/>
                </a:cubicBezTo>
                <a:cubicBezTo>
                  <a:pt x="12953" y="25965"/>
                  <a:pt x="12977" y="26147"/>
                  <a:pt x="12915" y="25941"/>
                </a:cubicBezTo>
                <a:cubicBezTo>
                  <a:pt x="12820" y="25602"/>
                  <a:pt x="12813" y="25633"/>
                  <a:pt x="12754" y="25438"/>
                </a:cubicBezTo>
                <a:cubicBezTo>
                  <a:pt x="12684" y="25092"/>
                  <a:pt x="12827" y="25469"/>
                  <a:pt x="12869" y="25519"/>
                </a:cubicBezTo>
                <a:cubicBezTo>
                  <a:pt x="12754" y="25110"/>
                  <a:pt x="12820" y="25480"/>
                  <a:pt x="12726" y="25158"/>
                </a:cubicBezTo>
                <a:cubicBezTo>
                  <a:pt x="12673" y="24984"/>
                  <a:pt x="12718" y="25071"/>
                  <a:pt x="12677" y="24921"/>
                </a:cubicBezTo>
                <a:cubicBezTo>
                  <a:pt x="12600" y="24691"/>
                  <a:pt x="12663" y="25037"/>
                  <a:pt x="12583" y="24789"/>
                </a:cubicBezTo>
                <a:cubicBezTo>
                  <a:pt x="12555" y="24635"/>
                  <a:pt x="12589" y="24660"/>
                  <a:pt x="12488" y="24307"/>
                </a:cubicBezTo>
                <a:cubicBezTo>
                  <a:pt x="12541" y="24401"/>
                  <a:pt x="12607" y="24576"/>
                  <a:pt x="12677" y="24747"/>
                </a:cubicBezTo>
                <a:cubicBezTo>
                  <a:pt x="12558" y="24384"/>
                  <a:pt x="12569" y="24269"/>
                  <a:pt x="12398" y="23651"/>
                </a:cubicBezTo>
                <a:cubicBezTo>
                  <a:pt x="12488" y="24080"/>
                  <a:pt x="12604" y="24625"/>
                  <a:pt x="12362" y="23899"/>
                </a:cubicBezTo>
                <a:cubicBezTo>
                  <a:pt x="12383" y="24074"/>
                  <a:pt x="12359" y="24171"/>
                  <a:pt x="12241" y="23839"/>
                </a:cubicBezTo>
                <a:cubicBezTo>
                  <a:pt x="12220" y="23703"/>
                  <a:pt x="12185" y="23532"/>
                  <a:pt x="12111" y="23264"/>
                </a:cubicBezTo>
                <a:cubicBezTo>
                  <a:pt x="11975" y="22838"/>
                  <a:pt x="12171" y="23634"/>
                  <a:pt x="12069" y="23365"/>
                </a:cubicBezTo>
                <a:cubicBezTo>
                  <a:pt x="12073" y="23344"/>
                  <a:pt x="12069" y="23312"/>
                  <a:pt x="12017" y="23138"/>
                </a:cubicBezTo>
                <a:cubicBezTo>
                  <a:pt x="12000" y="23138"/>
                  <a:pt x="12063" y="23365"/>
                  <a:pt x="12090" y="23497"/>
                </a:cubicBezTo>
                <a:cubicBezTo>
                  <a:pt x="12066" y="23455"/>
                  <a:pt x="11919" y="23033"/>
                  <a:pt x="11871" y="22785"/>
                </a:cubicBezTo>
                <a:cubicBezTo>
                  <a:pt x="12038" y="23085"/>
                  <a:pt x="11982" y="22650"/>
                  <a:pt x="12223" y="23186"/>
                </a:cubicBezTo>
                <a:cubicBezTo>
                  <a:pt x="12244" y="23441"/>
                  <a:pt x="11979" y="22712"/>
                  <a:pt x="12174" y="23473"/>
                </a:cubicBezTo>
                <a:cubicBezTo>
                  <a:pt x="12111" y="23155"/>
                  <a:pt x="12293" y="23734"/>
                  <a:pt x="12178" y="23284"/>
                </a:cubicBezTo>
                <a:cubicBezTo>
                  <a:pt x="12248" y="23424"/>
                  <a:pt x="12383" y="23881"/>
                  <a:pt x="12335" y="23620"/>
                </a:cubicBezTo>
                <a:cubicBezTo>
                  <a:pt x="12349" y="23745"/>
                  <a:pt x="12251" y="23357"/>
                  <a:pt x="12244" y="23309"/>
                </a:cubicBezTo>
                <a:cubicBezTo>
                  <a:pt x="12293" y="23399"/>
                  <a:pt x="12293" y="23407"/>
                  <a:pt x="12331" y="23452"/>
                </a:cubicBezTo>
                <a:cubicBezTo>
                  <a:pt x="12174" y="22897"/>
                  <a:pt x="12296" y="23114"/>
                  <a:pt x="12129" y="22527"/>
                </a:cubicBezTo>
                <a:cubicBezTo>
                  <a:pt x="12262" y="23204"/>
                  <a:pt x="12003" y="22548"/>
                  <a:pt x="11839" y="22160"/>
                </a:cubicBezTo>
                <a:cubicBezTo>
                  <a:pt x="11871" y="22342"/>
                  <a:pt x="11969" y="22569"/>
                  <a:pt x="11986" y="22691"/>
                </a:cubicBezTo>
                <a:cubicBezTo>
                  <a:pt x="11961" y="22642"/>
                  <a:pt x="11927" y="22548"/>
                  <a:pt x="11881" y="22405"/>
                </a:cubicBezTo>
                <a:cubicBezTo>
                  <a:pt x="11745" y="21864"/>
                  <a:pt x="11766" y="22021"/>
                  <a:pt x="11599" y="21498"/>
                </a:cubicBezTo>
                <a:cubicBezTo>
                  <a:pt x="11571" y="21277"/>
                  <a:pt x="11755" y="21958"/>
                  <a:pt x="11776" y="21951"/>
                </a:cubicBezTo>
                <a:cubicBezTo>
                  <a:pt x="11769" y="21870"/>
                  <a:pt x="11658" y="21393"/>
                  <a:pt x="11717" y="21567"/>
                </a:cubicBezTo>
                <a:cubicBezTo>
                  <a:pt x="11755" y="21703"/>
                  <a:pt x="11738" y="21679"/>
                  <a:pt x="11769" y="21794"/>
                </a:cubicBezTo>
                <a:cubicBezTo>
                  <a:pt x="11790" y="21833"/>
                  <a:pt x="11826" y="21927"/>
                  <a:pt x="11846" y="21965"/>
                </a:cubicBezTo>
                <a:cubicBezTo>
                  <a:pt x="11776" y="21731"/>
                  <a:pt x="11734" y="21571"/>
                  <a:pt x="11731" y="21529"/>
                </a:cubicBezTo>
                <a:cubicBezTo>
                  <a:pt x="11888" y="22046"/>
                  <a:pt x="12000" y="22384"/>
                  <a:pt x="12038" y="22394"/>
                </a:cubicBezTo>
                <a:cubicBezTo>
                  <a:pt x="11986" y="22213"/>
                  <a:pt x="11955" y="22139"/>
                  <a:pt x="11944" y="22080"/>
                </a:cubicBezTo>
                <a:cubicBezTo>
                  <a:pt x="12027" y="22286"/>
                  <a:pt x="12048" y="22231"/>
                  <a:pt x="12143" y="22492"/>
                </a:cubicBezTo>
                <a:cubicBezTo>
                  <a:pt x="12053" y="22136"/>
                  <a:pt x="12164" y="22461"/>
                  <a:pt x="12115" y="22210"/>
                </a:cubicBezTo>
                <a:cubicBezTo>
                  <a:pt x="12251" y="22687"/>
                  <a:pt x="12143" y="22101"/>
                  <a:pt x="12272" y="22545"/>
                </a:cubicBezTo>
                <a:cubicBezTo>
                  <a:pt x="12248" y="22461"/>
                  <a:pt x="12241" y="22415"/>
                  <a:pt x="12248" y="22423"/>
                </a:cubicBezTo>
                <a:cubicBezTo>
                  <a:pt x="11958" y="21393"/>
                  <a:pt x="12094" y="22196"/>
                  <a:pt x="11913" y="21633"/>
                </a:cubicBezTo>
                <a:cubicBezTo>
                  <a:pt x="11958" y="21654"/>
                  <a:pt x="11867" y="21385"/>
                  <a:pt x="11826" y="21309"/>
                </a:cubicBezTo>
                <a:cubicBezTo>
                  <a:pt x="11707" y="20726"/>
                  <a:pt x="12136" y="22010"/>
                  <a:pt x="11955" y="21365"/>
                </a:cubicBezTo>
                <a:cubicBezTo>
                  <a:pt x="11972" y="21372"/>
                  <a:pt x="12161" y="21870"/>
                  <a:pt x="12077" y="21602"/>
                </a:cubicBezTo>
                <a:cubicBezTo>
                  <a:pt x="12006" y="21473"/>
                  <a:pt x="12048" y="21529"/>
                  <a:pt x="11919" y="21092"/>
                </a:cubicBezTo>
                <a:cubicBezTo>
                  <a:pt x="11853" y="20880"/>
                  <a:pt x="11961" y="21372"/>
                  <a:pt x="11857" y="21061"/>
                </a:cubicBezTo>
                <a:cubicBezTo>
                  <a:pt x="11815" y="20915"/>
                  <a:pt x="11867" y="20928"/>
                  <a:pt x="11815" y="20817"/>
                </a:cubicBezTo>
                <a:cubicBezTo>
                  <a:pt x="11815" y="20925"/>
                  <a:pt x="11790" y="20834"/>
                  <a:pt x="11846" y="21086"/>
                </a:cubicBezTo>
                <a:cubicBezTo>
                  <a:pt x="11805" y="20978"/>
                  <a:pt x="11724" y="20709"/>
                  <a:pt x="11682" y="20597"/>
                </a:cubicBezTo>
                <a:cubicBezTo>
                  <a:pt x="11700" y="20688"/>
                  <a:pt x="11832" y="21103"/>
                  <a:pt x="11794" y="21040"/>
                </a:cubicBezTo>
                <a:cubicBezTo>
                  <a:pt x="11462" y="19934"/>
                  <a:pt x="11588" y="20667"/>
                  <a:pt x="11413" y="20182"/>
                </a:cubicBezTo>
                <a:cubicBezTo>
                  <a:pt x="11378" y="19749"/>
                  <a:pt x="11532" y="19979"/>
                  <a:pt x="11557" y="19843"/>
                </a:cubicBezTo>
                <a:cubicBezTo>
                  <a:pt x="11553" y="19850"/>
                  <a:pt x="11497" y="19672"/>
                  <a:pt x="11494" y="19637"/>
                </a:cubicBezTo>
                <a:cubicBezTo>
                  <a:pt x="11500" y="19626"/>
                  <a:pt x="11504" y="19620"/>
                  <a:pt x="11508" y="19609"/>
                </a:cubicBezTo>
                <a:cubicBezTo>
                  <a:pt x="11578" y="19853"/>
                  <a:pt x="11623" y="20007"/>
                  <a:pt x="11661" y="20119"/>
                </a:cubicBezTo>
                <a:cubicBezTo>
                  <a:pt x="11609" y="19847"/>
                  <a:pt x="11752" y="20325"/>
                  <a:pt x="11784" y="20359"/>
                </a:cubicBezTo>
                <a:cubicBezTo>
                  <a:pt x="11745" y="20045"/>
                  <a:pt x="11898" y="20140"/>
                  <a:pt x="12003" y="20367"/>
                </a:cubicBezTo>
                <a:cubicBezTo>
                  <a:pt x="12038" y="20377"/>
                  <a:pt x="12066" y="20077"/>
                  <a:pt x="12290" y="20744"/>
                </a:cubicBezTo>
                <a:cubicBezTo>
                  <a:pt x="12248" y="20586"/>
                  <a:pt x="12178" y="20363"/>
                  <a:pt x="12174" y="20321"/>
                </a:cubicBezTo>
                <a:cubicBezTo>
                  <a:pt x="12244" y="20446"/>
                  <a:pt x="12404" y="20663"/>
                  <a:pt x="12404" y="20656"/>
                </a:cubicBezTo>
                <a:cubicBezTo>
                  <a:pt x="12367" y="20517"/>
                  <a:pt x="12283" y="20262"/>
                  <a:pt x="12286" y="20230"/>
                </a:cubicBezTo>
                <a:cubicBezTo>
                  <a:pt x="12325" y="20317"/>
                  <a:pt x="12409" y="20597"/>
                  <a:pt x="12454" y="20715"/>
                </a:cubicBezTo>
                <a:cubicBezTo>
                  <a:pt x="12286" y="20024"/>
                  <a:pt x="12621" y="21040"/>
                  <a:pt x="12523" y="20548"/>
                </a:cubicBezTo>
                <a:cubicBezTo>
                  <a:pt x="12370" y="20045"/>
                  <a:pt x="12457" y="20425"/>
                  <a:pt x="12506" y="20586"/>
                </a:cubicBezTo>
                <a:close/>
                <a:moveTo>
                  <a:pt x="11539" y="22510"/>
                </a:moveTo>
                <a:cubicBezTo>
                  <a:pt x="11396" y="22063"/>
                  <a:pt x="11504" y="22206"/>
                  <a:pt x="11407" y="21944"/>
                </a:cubicBezTo>
                <a:cubicBezTo>
                  <a:pt x="11299" y="21535"/>
                  <a:pt x="11480" y="22154"/>
                  <a:pt x="11480" y="22126"/>
                </a:cubicBezTo>
                <a:cubicBezTo>
                  <a:pt x="11560" y="22419"/>
                  <a:pt x="11529" y="22408"/>
                  <a:pt x="11539" y="22510"/>
                </a:cubicBezTo>
                <a:close/>
                <a:moveTo>
                  <a:pt x="13197" y="30701"/>
                </a:moveTo>
                <a:cubicBezTo>
                  <a:pt x="13158" y="30632"/>
                  <a:pt x="13155" y="30677"/>
                  <a:pt x="13173" y="30764"/>
                </a:cubicBezTo>
                <a:cubicBezTo>
                  <a:pt x="13121" y="30628"/>
                  <a:pt x="13061" y="30286"/>
                  <a:pt x="13082" y="30276"/>
                </a:cubicBezTo>
                <a:cubicBezTo>
                  <a:pt x="12915" y="29783"/>
                  <a:pt x="13071" y="30527"/>
                  <a:pt x="13074" y="30638"/>
                </a:cubicBezTo>
                <a:cubicBezTo>
                  <a:pt x="12977" y="30321"/>
                  <a:pt x="12953" y="30213"/>
                  <a:pt x="12921" y="30129"/>
                </a:cubicBezTo>
                <a:cubicBezTo>
                  <a:pt x="12834" y="29804"/>
                  <a:pt x="13002" y="30321"/>
                  <a:pt x="13019" y="30422"/>
                </a:cubicBezTo>
                <a:cubicBezTo>
                  <a:pt x="12879" y="29878"/>
                  <a:pt x="12998" y="30080"/>
                  <a:pt x="12823" y="29480"/>
                </a:cubicBezTo>
                <a:cubicBezTo>
                  <a:pt x="12883" y="29630"/>
                  <a:pt x="12911" y="29658"/>
                  <a:pt x="12949" y="29710"/>
                </a:cubicBezTo>
                <a:cubicBezTo>
                  <a:pt x="12873" y="29424"/>
                  <a:pt x="12827" y="29148"/>
                  <a:pt x="12894" y="29316"/>
                </a:cubicBezTo>
                <a:cubicBezTo>
                  <a:pt x="13064" y="29996"/>
                  <a:pt x="13026" y="29996"/>
                  <a:pt x="13197" y="30701"/>
                </a:cubicBezTo>
                <a:close/>
                <a:moveTo>
                  <a:pt x="14411" y="33284"/>
                </a:moveTo>
                <a:cubicBezTo>
                  <a:pt x="14335" y="33100"/>
                  <a:pt x="14363" y="33221"/>
                  <a:pt x="14342" y="33274"/>
                </a:cubicBezTo>
                <a:cubicBezTo>
                  <a:pt x="14276" y="32984"/>
                  <a:pt x="14321" y="33127"/>
                  <a:pt x="14189" y="32750"/>
                </a:cubicBezTo>
                <a:cubicBezTo>
                  <a:pt x="14101" y="32415"/>
                  <a:pt x="14181" y="32681"/>
                  <a:pt x="14150" y="32499"/>
                </a:cubicBezTo>
                <a:cubicBezTo>
                  <a:pt x="14297" y="32991"/>
                  <a:pt x="14251" y="32816"/>
                  <a:pt x="14293" y="32858"/>
                </a:cubicBezTo>
                <a:cubicBezTo>
                  <a:pt x="14359" y="33071"/>
                  <a:pt x="14370" y="33141"/>
                  <a:pt x="14411" y="33284"/>
                </a:cubicBezTo>
                <a:close/>
                <a:moveTo>
                  <a:pt x="13630" y="33016"/>
                </a:moveTo>
                <a:cubicBezTo>
                  <a:pt x="13689" y="33121"/>
                  <a:pt x="13644" y="32935"/>
                  <a:pt x="13672" y="32914"/>
                </a:cubicBezTo>
                <a:cubicBezTo>
                  <a:pt x="13752" y="33239"/>
                  <a:pt x="13818" y="33651"/>
                  <a:pt x="13630" y="33016"/>
                </a:cubicBezTo>
                <a:close/>
                <a:moveTo>
                  <a:pt x="12991" y="36272"/>
                </a:moveTo>
                <a:cubicBezTo>
                  <a:pt x="12911" y="35982"/>
                  <a:pt x="12883" y="35839"/>
                  <a:pt x="12894" y="35801"/>
                </a:cubicBezTo>
                <a:cubicBezTo>
                  <a:pt x="12932" y="35937"/>
                  <a:pt x="12974" y="36077"/>
                  <a:pt x="13016" y="36216"/>
                </a:cubicBezTo>
                <a:cubicBezTo>
                  <a:pt x="13005" y="36233"/>
                  <a:pt x="12998" y="36251"/>
                  <a:pt x="12991" y="36272"/>
                </a:cubicBezTo>
                <a:close/>
                <a:moveTo>
                  <a:pt x="13501" y="38579"/>
                </a:moveTo>
                <a:cubicBezTo>
                  <a:pt x="13487" y="38582"/>
                  <a:pt x="13529" y="38725"/>
                  <a:pt x="13514" y="38719"/>
                </a:cubicBezTo>
                <a:cubicBezTo>
                  <a:pt x="13385" y="38331"/>
                  <a:pt x="13372" y="38359"/>
                  <a:pt x="13414" y="38603"/>
                </a:cubicBezTo>
                <a:cubicBezTo>
                  <a:pt x="13250" y="37972"/>
                  <a:pt x="13393" y="38366"/>
                  <a:pt x="13340" y="38076"/>
                </a:cubicBezTo>
                <a:cubicBezTo>
                  <a:pt x="13372" y="38153"/>
                  <a:pt x="13424" y="38321"/>
                  <a:pt x="13501" y="38579"/>
                </a:cubicBezTo>
                <a:close/>
                <a:moveTo>
                  <a:pt x="14045" y="39574"/>
                </a:moveTo>
                <a:cubicBezTo>
                  <a:pt x="14070" y="39766"/>
                  <a:pt x="13895" y="39123"/>
                  <a:pt x="13899" y="39221"/>
                </a:cubicBezTo>
                <a:cubicBezTo>
                  <a:pt x="13836" y="38967"/>
                  <a:pt x="13937" y="39190"/>
                  <a:pt x="14045" y="39574"/>
                </a:cubicBezTo>
                <a:close/>
                <a:moveTo>
                  <a:pt x="15958" y="43315"/>
                </a:moveTo>
                <a:cubicBezTo>
                  <a:pt x="16059" y="43664"/>
                  <a:pt x="16021" y="43629"/>
                  <a:pt x="16090" y="43885"/>
                </a:cubicBezTo>
                <a:cubicBezTo>
                  <a:pt x="16035" y="43748"/>
                  <a:pt x="16017" y="43623"/>
                  <a:pt x="15934" y="43371"/>
                </a:cubicBezTo>
                <a:cubicBezTo>
                  <a:pt x="16006" y="43581"/>
                  <a:pt x="15930" y="43294"/>
                  <a:pt x="15958" y="43315"/>
                </a:cubicBezTo>
                <a:close/>
                <a:moveTo>
                  <a:pt x="17836" y="49242"/>
                </a:moveTo>
                <a:cubicBezTo>
                  <a:pt x="17905" y="49493"/>
                  <a:pt x="17836" y="49351"/>
                  <a:pt x="17797" y="49158"/>
                </a:cubicBezTo>
                <a:cubicBezTo>
                  <a:pt x="17773" y="49145"/>
                  <a:pt x="17857" y="49476"/>
                  <a:pt x="17745" y="49106"/>
                </a:cubicBezTo>
                <a:cubicBezTo>
                  <a:pt x="17745" y="49134"/>
                  <a:pt x="17794" y="49305"/>
                  <a:pt x="17828" y="49427"/>
                </a:cubicBezTo>
                <a:cubicBezTo>
                  <a:pt x="17791" y="49361"/>
                  <a:pt x="17791" y="49364"/>
                  <a:pt x="17807" y="49483"/>
                </a:cubicBezTo>
                <a:cubicBezTo>
                  <a:pt x="17693" y="49095"/>
                  <a:pt x="17640" y="48872"/>
                  <a:pt x="17609" y="48718"/>
                </a:cubicBezTo>
                <a:cubicBezTo>
                  <a:pt x="17581" y="48701"/>
                  <a:pt x="17543" y="48631"/>
                  <a:pt x="17451" y="48394"/>
                </a:cubicBezTo>
                <a:cubicBezTo>
                  <a:pt x="17469" y="48523"/>
                  <a:pt x="17535" y="48660"/>
                  <a:pt x="17567" y="48820"/>
                </a:cubicBezTo>
                <a:cubicBezTo>
                  <a:pt x="17556" y="48851"/>
                  <a:pt x="17487" y="48634"/>
                  <a:pt x="17451" y="48562"/>
                </a:cubicBezTo>
                <a:cubicBezTo>
                  <a:pt x="17417" y="48366"/>
                  <a:pt x="17326" y="47951"/>
                  <a:pt x="17462" y="48366"/>
                </a:cubicBezTo>
                <a:cubicBezTo>
                  <a:pt x="17466" y="48320"/>
                  <a:pt x="17354" y="47909"/>
                  <a:pt x="17483" y="48320"/>
                </a:cubicBezTo>
                <a:cubicBezTo>
                  <a:pt x="17347" y="47849"/>
                  <a:pt x="17472" y="48087"/>
                  <a:pt x="17298" y="47529"/>
                </a:cubicBezTo>
                <a:cubicBezTo>
                  <a:pt x="17284" y="47556"/>
                  <a:pt x="17389" y="47790"/>
                  <a:pt x="17351" y="47755"/>
                </a:cubicBezTo>
                <a:cubicBezTo>
                  <a:pt x="17256" y="47416"/>
                  <a:pt x="17249" y="47448"/>
                  <a:pt x="17190" y="47252"/>
                </a:cubicBezTo>
                <a:cubicBezTo>
                  <a:pt x="17211" y="47455"/>
                  <a:pt x="17155" y="47420"/>
                  <a:pt x="17033" y="47096"/>
                </a:cubicBezTo>
                <a:cubicBezTo>
                  <a:pt x="17033" y="47123"/>
                  <a:pt x="17085" y="47294"/>
                  <a:pt x="17120" y="47416"/>
                </a:cubicBezTo>
                <a:cubicBezTo>
                  <a:pt x="16995" y="47228"/>
                  <a:pt x="17047" y="47560"/>
                  <a:pt x="16844" y="47015"/>
                </a:cubicBezTo>
                <a:cubicBezTo>
                  <a:pt x="16694" y="46527"/>
                  <a:pt x="16754" y="46614"/>
                  <a:pt x="16681" y="46345"/>
                </a:cubicBezTo>
                <a:cubicBezTo>
                  <a:pt x="16760" y="46540"/>
                  <a:pt x="16768" y="46701"/>
                  <a:pt x="16789" y="46799"/>
                </a:cubicBezTo>
                <a:cubicBezTo>
                  <a:pt x="16907" y="47144"/>
                  <a:pt x="16726" y="46377"/>
                  <a:pt x="16939" y="47137"/>
                </a:cubicBezTo>
                <a:cubicBezTo>
                  <a:pt x="16963" y="47162"/>
                  <a:pt x="16893" y="46928"/>
                  <a:pt x="16928" y="46991"/>
                </a:cubicBezTo>
                <a:cubicBezTo>
                  <a:pt x="16932" y="46942"/>
                  <a:pt x="16873" y="46823"/>
                  <a:pt x="16806" y="46572"/>
                </a:cubicBezTo>
                <a:cubicBezTo>
                  <a:pt x="16921" y="46893"/>
                  <a:pt x="16956" y="46977"/>
                  <a:pt x="16942" y="46785"/>
                </a:cubicBezTo>
                <a:cubicBezTo>
                  <a:pt x="16855" y="46495"/>
                  <a:pt x="16816" y="46415"/>
                  <a:pt x="16771" y="46310"/>
                </a:cubicBezTo>
                <a:cubicBezTo>
                  <a:pt x="16733" y="46136"/>
                  <a:pt x="16702" y="45916"/>
                  <a:pt x="16802" y="46237"/>
                </a:cubicBezTo>
                <a:cubicBezTo>
                  <a:pt x="16802" y="46188"/>
                  <a:pt x="16715" y="45971"/>
                  <a:pt x="16684" y="45815"/>
                </a:cubicBezTo>
                <a:cubicBezTo>
                  <a:pt x="16750" y="45965"/>
                  <a:pt x="16764" y="45919"/>
                  <a:pt x="16879" y="46234"/>
                </a:cubicBezTo>
                <a:cubicBezTo>
                  <a:pt x="16852" y="46073"/>
                  <a:pt x="16802" y="46045"/>
                  <a:pt x="16718" y="45731"/>
                </a:cubicBezTo>
                <a:cubicBezTo>
                  <a:pt x="16666" y="45525"/>
                  <a:pt x="16876" y="46226"/>
                  <a:pt x="16834" y="45989"/>
                </a:cubicBezTo>
                <a:cubicBezTo>
                  <a:pt x="16873" y="46129"/>
                  <a:pt x="16876" y="46167"/>
                  <a:pt x="16918" y="46317"/>
                </a:cubicBezTo>
                <a:cubicBezTo>
                  <a:pt x="17002" y="46579"/>
                  <a:pt x="16789" y="45797"/>
                  <a:pt x="16911" y="46160"/>
                </a:cubicBezTo>
                <a:cubicBezTo>
                  <a:pt x="17033" y="46628"/>
                  <a:pt x="17058" y="46778"/>
                  <a:pt x="17058" y="46865"/>
                </a:cubicBezTo>
                <a:cubicBezTo>
                  <a:pt x="17131" y="47047"/>
                  <a:pt x="17064" y="46760"/>
                  <a:pt x="17127" y="46875"/>
                </a:cubicBezTo>
                <a:cubicBezTo>
                  <a:pt x="17033" y="46572"/>
                  <a:pt x="16960" y="46380"/>
                  <a:pt x="17040" y="46554"/>
                </a:cubicBezTo>
                <a:cubicBezTo>
                  <a:pt x="16963" y="46296"/>
                  <a:pt x="16893" y="46052"/>
                  <a:pt x="16879" y="46055"/>
                </a:cubicBezTo>
                <a:cubicBezTo>
                  <a:pt x="16939" y="46153"/>
                  <a:pt x="16816" y="45630"/>
                  <a:pt x="16935" y="45926"/>
                </a:cubicBezTo>
                <a:cubicBezTo>
                  <a:pt x="17053" y="46377"/>
                  <a:pt x="16858" y="45842"/>
                  <a:pt x="16987" y="46331"/>
                </a:cubicBezTo>
                <a:cubicBezTo>
                  <a:pt x="17064" y="46579"/>
                  <a:pt x="17008" y="46303"/>
                  <a:pt x="16977" y="46181"/>
                </a:cubicBezTo>
                <a:cubicBezTo>
                  <a:pt x="16974" y="46153"/>
                  <a:pt x="16991" y="46213"/>
                  <a:pt x="17008" y="46275"/>
                </a:cubicBezTo>
                <a:cubicBezTo>
                  <a:pt x="17033" y="46366"/>
                  <a:pt x="17040" y="46369"/>
                  <a:pt x="17043" y="46369"/>
                </a:cubicBezTo>
                <a:cubicBezTo>
                  <a:pt x="17082" y="46537"/>
                  <a:pt x="17074" y="46579"/>
                  <a:pt x="17079" y="46642"/>
                </a:cubicBezTo>
                <a:cubicBezTo>
                  <a:pt x="17151" y="46900"/>
                  <a:pt x="17176" y="46949"/>
                  <a:pt x="17235" y="47144"/>
                </a:cubicBezTo>
                <a:cubicBezTo>
                  <a:pt x="17110" y="46680"/>
                  <a:pt x="17106" y="46551"/>
                  <a:pt x="17100" y="46422"/>
                </a:cubicBezTo>
                <a:cubicBezTo>
                  <a:pt x="17019" y="46139"/>
                  <a:pt x="17103" y="46569"/>
                  <a:pt x="16991" y="46142"/>
                </a:cubicBezTo>
                <a:cubicBezTo>
                  <a:pt x="16977" y="46031"/>
                  <a:pt x="17043" y="46265"/>
                  <a:pt x="17040" y="46202"/>
                </a:cubicBezTo>
                <a:cubicBezTo>
                  <a:pt x="16981" y="46007"/>
                  <a:pt x="17002" y="46157"/>
                  <a:pt x="16907" y="45815"/>
                </a:cubicBezTo>
                <a:cubicBezTo>
                  <a:pt x="16893" y="45703"/>
                  <a:pt x="16960" y="45937"/>
                  <a:pt x="16956" y="45870"/>
                </a:cubicBezTo>
                <a:cubicBezTo>
                  <a:pt x="17019" y="46097"/>
                  <a:pt x="17082" y="46359"/>
                  <a:pt x="17134" y="46506"/>
                </a:cubicBezTo>
                <a:cubicBezTo>
                  <a:pt x="17141" y="46471"/>
                  <a:pt x="17043" y="46139"/>
                  <a:pt x="16963" y="45863"/>
                </a:cubicBezTo>
                <a:cubicBezTo>
                  <a:pt x="16995" y="45909"/>
                  <a:pt x="16921" y="45657"/>
                  <a:pt x="16956" y="45703"/>
                </a:cubicBezTo>
                <a:cubicBezTo>
                  <a:pt x="17008" y="45881"/>
                  <a:pt x="17026" y="45989"/>
                  <a:pt x="17047" y="46017"/>
                </a:cubicBezTo>
                <a:cubicBezTo>
                  <a:pt x="17120" y="46275"/>
                  <a:pt x="17040" y="46076"/>
                  <a:pt x="17029" y="46052"/>
                </a:cubicBezTo>
                <a:cubicBezTo>
                  <a:pt x="17106" y="46296"/>
                  <a:pt x="17095" y="46272"/>
                  <a:pt x="17214" y="46666"/>
                </a:cubicBezTo>
                <a:cubicBezTo>
                  <a:pt x="17137" y="46498"/>
                  <a:pt x="17270" y="47008"/>
                  <a:pt x="17396" y="47466"/>
                </a:cubicBezTo>
                <a:cubicBezTo>
                  <a:pt x="17337" y="47281"/>
                  <a:pt x="17280" y="47127"/>
                  <a:pt x="17204" y="46872"/>
                </a:cubicBezTo>
                <a:cubicBezTo>
                  <a:pt x="17137" y="46778"/>
                  <a:pt x="17333" y="47403"/>
                  <a:pt x="17256" y="47277"/>
                </a:cubicBezTo>
                <a:cubicBezTo>
                  <a:pt x="17305" y="47416"/>
                  <a:pt x="17393" y="47731"/>
                  <a:pt x="17393" y="47654"/>
                </a:cubicBezTo>
                <a:cubicBezTo>
                  <a:pt x="17490" y="48076"/>
                  <a:pt x="17127" y="46872"/>
                  <a:pt x="17232" y="47329"/>
                </a:cubicBezTo>
                <a:cubicBezTo>
                  <a:pt x="17358" y="47713"/>
                  <a:pt x="17623" y="48446"/>
                  <a:pt x="17417" y="47598"/>
                </a:cubicBezTo>
                <a:cubicBezTo>
                  <a:pt x="17469" y="47724"/>
                  <a:pt x="17549" y="47954"/>
                  <a:pt x="17651" y="48272"/>
                </a:cubicBezTo>
                <a:cubicBezTo>
                  <a:pt x="17514" y="47947"/>
                  <a:pt x="17609" y="48492"/>
                  <a:pt x="17770" y="49043"/>
                </a:cubicBezTo>
                <a:cubicBezTo>
                  <a:pt x="17678" y="48785"/>
                  <a:pt x="17595" y="48551"/>
                  <a:pt x="17553" y="48502"/>
                </a:cubicBezTo>
                <a:cubicBezTo>
                  <a:pt x="17689" y="48921"/>
                  <a:pt x="17755" y="49050"/>
                  <a:pt x="17836" y="49242"/>
                </a:cubicBezTo>
                <a:close/>
                <a:moveTo>
                  <a:pt x="16691" y="46324"/>
                </a:moveTo>
                <a:cubicBezTo>
                  <a:pt x="16694" y="46314"/>
                  <a:pt x="16702" y="46300"/>
                  <a:pt x="16705" y="46289"/>
                </a:cubicBezTo>
                <a:cubicBezTo>
                  <a:pt x="16757" y="46506"/>
                  <a:pt x="16781" y="46551"/>
                  <a:pt x="16858" y="46809"/>
                </a:cubicBezTo>
                <a:cubicBezTo>
                  <a:pt x="16848" y="46854"/>
                  <a:pt x="16764" y="46575"/>
                  <a:pt x="16691" y="46324"/>
                </a:cubicBezTo>
                <a:close/>
                <a:moveTo>
                  <a:pt x="18429" y="48718"/>
                </a:moveTo>
                <a:cubicBezTo>
                  <a:pt x="18464" y="48840"/>
                  <a:pt x="18485" y="48900"/>
                  <a:pt x="18495" y="48918"/>
                </a:cubicBezTo>
                <a:cubicBezTo>
                  <a:pt x="18527" y="49032"/>
                  <a:pt x="18509" y="49005"/>
                  <a:pt x="18548" y="49141"/>
                </a:cubicBezTo>
                <a:cubicBezTo>
                  <a:pt x="18530" y="49151"/>
                  <a:pt x="18394" y="48670"/>
                  <a:pt x="18429" y="48718"/>
                </a:cubicBezTo>
                <a:close/>
                <a:moveTo>
                  <a:pt x="19267" y="74963"/>
                </a:moveTo>
                <a:cubicBezTo>
                  <a:pt x="19242" y="74826"/>
                  <a:pt x="19204" y="74670"/>
                  <a:pt x="19200" y="74592"/>
                </a:cubicBezTo>
                <a:cubicBezTo>
                  <a:pt x="19294" y="74907"/>
                  <a:pt x="19225" y="74753"/>
                  <a:pt x="19344" y="75134"/>
                </a:cubicBezTo>
                <a:cubicBezTo>
                  <a:pt x="19336" y="75147"/>
                  <a:pt x="19257" y="74858"/>
                  <a:pt x="19267" y="74963"/>
                </a:cubicBezTo>
                <a:close/>
                <a:moveTo>
                  <a:pt x="15291" y="63280"/>
                </a:moveTo>
                <a:cubicBezTo>
                  <a:pt x="15180" y="62889"/>
                  <a:pt x="15315" y="63134"/>
                  <a:pt x="15257" y="63008"/>
                </a:cubicBezTo>
                <a:cubicBezTo>
                  <a:pt x="15186" y="62743"/>
                  <a:pt x="15312" y="63105"/>
                  <a:pt x="15365" y="63280"/>
                </a:cubicBezTo>
                <a:cubicBezTo>
                  <a:pt x="15392" y="63399"/>
                  <a:pt x="15371" y="63424"/>
                  <a:pt x="15284" y="63120"/>
                </a:cubicBezTo>
                <a:cubicBezTo>
                  <a:pt x="15284" y="63147"/>
                  <a:pt x="15336" y="63319"/>
                  <a:pt x="15371" y="63440"/>
                </a:cubicBezTo>
                <a:cubicBezTo>
                  <a:pt x="15365" y="63479"/>
                  <a:pt x="15312" y="63305"/>
                  <a:pt x="15291" y="63280"/>
                </a:cubicBezTo>
                <a:close/>
                <a:moveTo>
                  <a:pt x="14461" y="60320"/>
                </a:moveTo>
                <a:cubicBezTo>
                  <a:pt x="14394" y="60076"/>
                  <a:pt x="14457" y="60163"/>
                  <a:pt x="14540" y="60481"/>
                </a:cubicBezTo>
                <a:cubicBezTo>
                  <a:pt x="14555" y="60603"/>
                  <a:pt x="14482" y="60349"/>
                  <a:pt x="14461" y="60320"/>
                </a:cubicBezTo>
                <a:close/>
                <a:moveTo>
                  <a:pt x="11982" y="53186"/>
                </a:moveTo>
                <a:cubicBezTo>
                  <a:pt x="11930" y="52974"/>
                  <a:pt x="11986" y="53151"/>
                  <a:pt x="12000" y="53137"/>
                </a:cubicBezTo>
                <a:cubicBezTo>
                  <a:pt x="12035" y="53270"/>
                  <a:pt x="12059" y="53364"/>
                  <a:pt x="12048" y="53375"/>
                </a:cubicBezTo>
                <a:cubicBezTo>
                  <a:pt x="12073" y="53465"/>
                  <a:pt x="12080" y="53469"/>
                  <a:pt x="12084" y="53469"/>
                </a:cubicBezTo>
                <a:cubicBezTo>
                  <a:pt x="12111" y="53556"/>
                  <a:pt x="12111" y="53570"/>
                  <a:pt x="12111" y="53584"/>
                </a:cubicBezTo>
                <a:cubicBezTo>
                  <a:pt x="12108" y="53588"/>
                  <a:pt x="12104" y="53594"/>
                  <a:pt x="12101" y="53602"/>
                </a:cubicBezTo>
                <a:cubicBezTo>
                  <a:pt x="12048" y="53382"/>
                  <a:pt x="12063" y="53469"/>
                  <a:pt x="11982" y="53186"/>
                </a:cubicBezTo>
                <a:close/>
                <a:moveTo>
                  <a:pt x="3341" y="21972"/>
                </a:moveTo>
                <a:cubicBezTo>
                  <a:pt x="3386" y="22038"/>
                  <a:pt x="3476" y="22314"/>
                  <a:pt x="3476" y="22185"/>
                </a:cubicBezTo>
                <a:cubicBezTo>
                  <a:pt x="3563" y="22495"/>
                  <a:pt x="3676" y="22785"/>
                  <a:pt x="3686" y="22911"/>
                </a:cubicBezTo>
                <a:cubicBezTo>
                  <a:pt x="3661" y="22890"/>
                  <a:pt x="3560" y="22545"/>
                  <a:pt x="3491" y="22325"/>
                </a:cubicBezTo>
                <a:cubicBezTo>
                  <a:pt x="3483" y="22342"/>
                  <a:pt x="3476" y="22363"/>
                  <a:pt x="3466" y="22381"/>
                </a:cubicBezTo>
                <a:cubicBezTo>
                  <a:pt x="3414" y="22192"/>
                  <a:pt x="3399" y="22175"/>
                  <a:pt x="3341" y="21972"/>
                </a:cubicBezTo>
                <a:close/>
                <a:moveTo>
                  <a:pt x="454" y="5986"/>
                </a:moveTo>
                <a:cubicBezTo>
                  <a:pt x="457" y="5972"/>
                  <a:pt x="464" y="5959"/>
                  <a:pt x="467" y="5948"/>
                </a:cubicBezTo>
                <a:cubicBezTo>
                  <a:pt x="562" y="6294"/>
                  <a:pt x="524" y="6063"/>
                  <a:pt x="576" y="6223"/>
                </a:cubicBezTo>
                <a:cubicBezTo>
                  <a:pt x="555" y="6223"/>
                  <a:pt x="670" y="6587"/>
                  <a:pt x="639" y="6600"/>
                </a:cubicBezTo>
                <a:cubicBezTo>
                  <a:pt x="548" y="6276"/>
                  <a:pt x="524" y="6231"/>
                  <a:pt x="454" y="5986"/>
                </a:cubicBezTo>
                <a:close/>
                <a:moveTo>
                  <a:pt x="9672" y="18489"/>
                </a:moveTo>
                <a:cubicBezTo>
                  <a:pt x="9595" y="18199"/>
                  <a:pt x="9707" y="18482"/>
                  <a:pt x="9780" y="18754"/>
                </a:cubicBezTo>
                <a:cubicBezTo>
                  <a:pt x="9804" y="18925"/>
                  <a:pt x="9682" y="18475"/>
                  <a:pt x="9672" y="18489"/>
                </a:cubicBezTo>
                <a:close/>
                <a:moveTo>
                  <a:pt x="11829" y="19557"/>
                </a:moveTo>
                <a:cubicBezTo>
                  <a:pt x="11898" y="19815"/>
                  <a:pt x="11881" y="19822"/>
                  <a:pt x="11895" y="19923"/>
                </a:cubicBezTo>
                <a:cubicBezTo>
                  <a:pt x="11755" y="19459"/>
                  <a:pt x="11797" y="19508"/>
                  <a:pt x="11829" y="19557"/>
                </a:cubicBezTo>
                <a:close/>
                <a:moveTo>
                  <a:pt x="11529" y="19386"/>
                </a:moveTo>
                <a:cubicBezTo>
                  <a:pt x="11581" y="19644"/>
                  <a:pt x="11504" y="19420"/>
                  <a:pt x="11497" y="19459"/>
                </a:cubicBezTo>
                <a:cubicBezTo>
                  <a:pt x="11455" y="19320"/>
                  <a:pt x="11417" y="19180"/>
                  <a:pt x="11375" y="19043"/>
                </a:cubicBezTo>
                <a:cubicBezTo>
                  <a:pt x="11389" y="19001"/>
                  <a:pt x="11449" y="19145"/>
                  <a:pt x="11529" y="19386"/>
                </a:cubicBezTo>
                <a:close/>
                <a:moveTo>
                  <a:pt x="12056" y="22171"/>
                </a:moveTo>
                <a:cubicBezTo>
                  <a:pt x="12017" y="22136"/>
                  <a:pt x="11986" y="21983"/>
                  <a:pt x="11996" y="22139"/>
                </a:cubicBezTo>
                <a:cubicBezTo>
                  <a:pt x="11881" y="21783"/>
                  <a:pt x="11990" y="22046"/>
                  <a:pt x="11916" y="21801"/>
                </a:cubicBezTo>
                <a:cubicBezTo>
                  <a:pt x="11832" y="21504"/>
                  <a:pt x="11927" y="21986"/>
                  <a:pt x="11805" y="21532"/>
                </a:cubicBezTo>
                <a:cubicBezTo>
                  <a:pt x="11822" y="21494"/>
                  <a:pt x="11888" y="21675"/>
                  <a:pt x="11846" y="21442"/>
                </a:cubicBezTo>
                <a:cubicBezTo>
                  <a:pt x="11919" y="21651"/>
                  <a:pt x="11961" y="21850"/>
                  <a:pt x="12056" y="22171"/>
                </a:cubicBezTo>
                <a:close/>
                <a:moveTo>
                  <a:pt x="11885" y="21875"/>
                </a:moveTo>
                <a:cubicBezTo>
                  <a:pt x="11846" y="21766"/>
                  <a:pt x="11836" y="21787"/>
                  <a:pt x="11832" y="21825"/>
                </a:cubicBezTo>
                <a:cubicBezTo>
                  <a:pt x="11731" y="21469"/>
                  <a:pt x="11717" y="21274"/>
                  <a:pt x="11885" y="21875"/>
                </a:cubicBezTo>
                <a:close/>
                <a:moveTo>
                  <a:pt x="11253" y="19857"/>
                </a:moveTo>
                <a:cubicBezTo>
                  <a:pt x="11347" y="20164"/>
                  <a:pt x="11305" y="20188"/>
                  <a:pt x="11288" y="20119"/>
                </a:cubicBezTo>
                <a:cubicBezTo>
                  <a:pt x="11176" y="19752"/>
                  <a:pt x="11263" y="19940"/>
                  <a:pt x="11253" y="19857"/>
                </a:cubicBezTo>
                <a:close/>
                <a:moveTo>
                  <a:pt x="10917" y="19068"/>
                </a:moveTo>
                <a:cubicBezTo>
                  <a:pt x="11001" y="19396"/>
                  <a:pt x="10922" y="19243"/>
                  <a:pt x="10851" y="19048"/>
                </a:cubicBezTo>
                <a:cubicBezTo>
                  <a:pt x="10677" y="18440"/>
                  <a:pt x="10848" y="18869"/>
                  <a:pt x="10917" y="19068"/>
                </a:cubicBezTo>
                <a:close/>
                <a:moveTo>
                  <a:pt x="12513" y="24607"/>
                </a:moveTo>
                <a:cubicBezTo>
                  <a:pt x="12548" y="24778"/>
                  <a:pt x="12460" y="24597"/>
                  <a:pt x="12359" y="24262"/>
                </a:cubicBezTo>
                <a:cubicBezTo>
                  <a:pt x="12460" y="24555"/>
                  <a:pt x="12346" y="24063"/>
                  <a:pt x="12513" y="24607"/>
                </a:cubicBezTo>
                <a:close/>
                <a:moveTo>
                  <a:pt x="13770" y="29187"/>
                </a:moveTo>
                <a:cubicBezTo>
                  <a:pt x="13828" y="29448"/>
                  <a:pt x="13860" y="29539"/>
                  <a:pt x="13975" y="29926"/>
                </a:cubicBezTo>
                <a:cubicBezTo>
                  <a:pt x="13958" y="29975"/>
                  <a:pt x="13846" y="29612"/>
                  <a:pt x="13972" y="30112"/>
                </a:cubicBezTo>
                <a:cubicBezTo>
                  <a:pt x="13895" y="29947"/>
                  <a:pt x="13577" y="28949"/>
                  <a:pt x="13606" y="28873"/>
                </a:cubicBezTo>
                <a:cubicBezTo>
                  <a:pt x="13752" y="29410"/>
                  <a:pt x="13658" y="28869"/>
                  <a:pt x="13770" y="29187"/>
                </a:cubicBezTo>
                <a:close/>
                <a:moveTo>
                  <a:pt x="12352" y="24451"/>
                </a:moveTo>
                <a:cubicBezTo>
                  <a:pt x="12419" y="24688"/>
                  <a:pt x="12346" y="24538"/>
                  <a:pt x="12356" y="24618"/>
                </a:cubicBezTo>
                <a:cubicBezTo>
                  <a:pt x="12230" y="24182"/>
                  <a:pt x="12283" y="24241"/>
                  <a:pt x="12352" y="24451"/>
                </a:cubicBezTo>
                <a:close/>
                <a:moveTo>
                  <a:pt x="13445" y="28192"/>
                </a:moveTo>
                <a:cubicBezTo>
                  <a:pt x="13518" y="28440"/>
                  <a:pt x="13410" y="28178"/>
                  <a:pt x="13525" y="28534"/>
                </a:cubicBezTo>
                <a:cubicBezTo>
                  <a:pt x="13493" y="28457"/>
                  <a:pt x="13472" y="28422"/>
                  <a:pt x="13477" y="28475"/>
                </a:cubicBezTo>
                <a:cubicBezTo>
                  <a:pt x="13284" y="27843"/>
                  <a:pt x="13385" y="28032"/>
                  <a:pt x="13445" y="28192"/>
                </a:cubicBezTo>
                <a:close/>
                <a:moveTo>
                  <a:pt x="11571" y="21912"/>
                </a:moveTo>
                <a:cubicBezTo>
                  <a:pt x="11634" y="22080"/>
                  <a:pt x="11542" y="21948"/>
                  <a:pt x="11682" y="22349"/>
                </a:cubicBezTo>
                <a:cubicBezTo>
                  <a:pt x="11647" y="22314"/>
                  <a:pt x="11550" y="22000"/>
                  <a:pt x="11592" y="22216"/>
                </a:cubicBezTo>
                <a:cubicBezTo>
                  <a:pt x="11560" y="22112"/>
                  <a:pt x="11529" y="22007"/>
                  <a:pt x="11500" y="21902"/>
                </a:cubicBezTo>
                <a:cubicBezTo>
                  <a:pt x="11494" y="21951"/>
                  <a:pt x="11539" y="22154"/>
                  <a:pt x="11466" y="21986"/>
                </a:cubicBezTo>
                <a:cubicBezTo>
                  <a:pt x="11462" y="21996"/>
                  <a:pt x="11497" y="22118"/>
                  <a:pt x="11521" y="22202"/>
                </a:cubicBezTo>
                <a:cubicBezTo>
                  <a:pt x="11490" y="22160"/>
                  <a:pt x="11462" y="21972"/>
                  <a:pt x="11399" y="21787"/>
                </a:cubicBezTo>
                <a:cubicBezTo>
                  <a:pt x="11417" y="21745"/>
                  <a:pt x="11438" y="21700"/>
                  <a:pt x="11455" y="21658"/>
                </a:cubicBezTo>
                <a:cubicBezTo>
                  <a:pt x="11616" y="22220"/>
                  <a:pt x="11567" y="21983"/>
                  <a:pt x="11571" y="21912"/>
                </a:cubicBezTo>
                <a:close/>
                <a:moveTo>
                  <a:pt x="12346" y="24646"/>
                </a:moveTo>
                <a:cubicBezTo>
                  <a:pt x="12346" y="24702"/>
                  <a:pt x="12325" y="24663"/>
                  <a:pt x="12296" y="24586"/>
                </a:cubicBezTo>
                <a:cubicBezTo>
                  <a:pt x="12220" y="24321"/>
                  <a:pt x="12185" y="24171"/>
                  <a:pt x="12192" y="24136"/>
                </a:cubicBezTo>
                <a:cubicBezTo>
                  <a:pt x="12230" y="24248"/>
                  <a:pt x="12275" y="24401"/>
                  <a:pt x="12346" y="24646"/>
                </a:cubicBezTo>
                <a:close/>
                <a:moveTo>
                  <a:pt x="12283" y="24614"/>
                </a:moveTo>
                <a:cubicBezTo>
                  <a:pt x="12362" y="24977"/>
                  <a:pt x="12136" y="24451"/>
                  <a:pt x="12269" y="25005"/>
                </a:cubicBezTo>
                <a:cubicBezTo>
                  <a:pt x="12192" y="24848"/>
                  <a:pt x="12185" y="24823"/>
                  <a:pt x="12084" y="24559"/>
                </a:cubicBezTo>
                <a:cubicBezTo>
                  <a:pt x="11986" y="24209"/>
                  <a:pt x="12069" y="24415"/>
                  <a:pt x="12132" y="24618"/>
                </a:cubicBezTo>
                <a:cubicBezTo>
                  <a:pt x="11996" y="24032"/>
                  <a:pt x="12167" y="24471"/>
                  <a:pt x="12140" y="24255"/>
                </a:cubicBezTo>
                <a:cubicBezTo>
                  <a:pt x="12275" y="24702"/>
                  <a:pt x="12178" y="24307"/>
                  <a:pt x="12283" y="24614"/>
                </a:cubicBezTo>
                <a:close/>
                <a:moveTo>
                  <a:pt x="12346" y="25169"/>
                </a:moveTo>
                <a:cubicBezTo>
                  <a:pt x="12464" y="25556"/>
                  <a:pt x="12377" y="25427"/>
                  <a:pt x="12346" y="25347"/>
                </a:cubicBezTo>
                <a:cubicBezTo>
                  <a:pt x="12227" y="24918"/>
                  <a:pt x="12367" y="25323"/>
                  <a:pt x="12346" y="25169"/>
                </a:cubicBezTo>
                <a:close/>
                <a:moveTo>
                  <a:pt x="12813" y="27054"/>
                </a:moveTo>
                <a:cubicBezTo>
                  <a:pt x="12834" y="27243"/>
                  <a:pt x="12757" y="26897"/>
                  <a:pt x="12646" y="26572"/>
                </a:cubicBezTo>
                <a:cubicBezTo>
                  <a:pt x="12691" y="26705"/>
                  <a:pt x="12681" y="26593"/>
                  <a:pt x="12729" y="26726"/>
                </a:cubicBezTo>
                <a:cubicBezTo>
                  <a:pt x="12765" y="26859"/>
                  <a:pt x="12750" y="26848"/>
                  <a:pt x="12718" y="26743"/>
                </a:cubicBezTo>
                <a:cubicBezTo>
                  <a:pt x="12723" y="26778"/>
                  <a:pt x="12806" y="27064"/>
                  <a:pt x="12813" y="27054"/>
                </a:cubicBezTo>
                <a:close/>
                <a:moveTo>
                  <a:pt x="12523" y="26157"/>
                </a:moveTo>
                <a:cubicBezTo>
                  <a:pt x="12589" y="26381"/>
                  <a:pt x="12523" y="26237"/>
                  <a:pt x="12534" y="26303"/>
                </a:cubicBezTo>
                <a:cubicBezTo>
                  <a:pt x="12569" y="26429"/>
                  <a:pt x="12589" y="26489"/>
                  <a:pt x="12597" y="26503"/>
                </a:cubicBezTo>
                <a:cubicBezTo>
                  <a:pt x="12660" y="26838"/>
                  <a:pt x="12398" y="25818"/>
                  <a:pt x="12523" y="26157"/>
                </a:cubicBezTo>
                <a:close/>
                <a:moveTo>
                  <a:pt x="12216" y="25302"/>
                </a:moveTo>
                <a:cubicBezTo>
                  <a:pt x="12143" y="25142"/>
                  <a:pt x="12269" y="25385"/>
                  <a:pt x="12188" y="25190"/>
                </a:cubicBezTo>
                <a:cubicBezTo>
                  <a:pt x="12161" y="25061"/>
                  <a:pt x="12251" y="25302"/>
                  <a:pt x="12248" y="25229"/>
                </a:cubicBezTo>
                <a:cubicBezTo>
                  <a:pt x="12283" y="25354"/>
                  <a:pt x="12265" y="25337"/>
                  <a:pt x="12265" y="25361"/>
                </a:cubicBezTo>
                <a:cubicBezTo>
                  <a:pt x="12269" y="25396"/>
                  <a:pt x="12321" y="25574"/>
                  <a:pt x="12317" y="25588"/>
                </a:cubicBezTo>
                <a:cubicBezTo>
                  <a:pt x="12380" y="25815"/>
                  <a:pt x="12230" y="25274"/>
                  <a:pt x="12216" y="25302"/>
                </a:cubicBezTo>
                <a:close/>
                <a:moveTo>
                  <a:pt x="11194" y="21749"/>
                </a:moveTo>
                <a:cubicBezTo>
                  <a:pt x="11302" y="22101"/>
                  <a:pt x="11315" y="22199"/>
                  <a:pt x="11368" y="22391"/>
                </a:cubicBezTo>
                <a:cubicBezTo>
                  <a:pt x="11336" y="22352"/>
                  <a:pt x="11281" y="22206"/>
                  <a:pt x="11165" y="21815"/>
                </a:cubicBezTo>
                <a:cubicBezTo>
                  <a:pt x="11173" y="21791"/>
                  <a:pt x="11183" y="21770"/>
                  <a:pt x="11194" y="21749"/>
                </a:cubicBezTo>
                <a:close/>
                <a:moveTo>
                  <a:pt x="11407" y="22645"/>
                </a:moveTo>
                <a:cubicBezTo>
                  <a:pt x="11246" y="22220"/>
                  <a:pt x="11148" y="22073"/>
                  <a:pt x="11082" y="22007"/>
                </a:cubicBezTo>
                <a:cubicBezTo>
                  <a:pt x="10998" y="21588"/>
                  <a:pt x="11222" y="22171"/>
                  <a:pt x="11159" y="21833"/>
                </a:cubicBezTo>
                <a:cubicBezTo>
                  <a:pt x="11281" y="22318"/>
                  <a:pt x="11246" y="22059"/>
                  <a:pt x="11407" y="22645"/>
                </a:cubicBezTo>
                <a:close/>
                <a:moveTo>
                  <a:pt x="14432" y="33406"/>
                </a:moveTo>
                <a:cubicBezTo>
                  <a:pt x="14457" y="33497"/>
                  <a:pt x="14478" y="33585"/>
                  <a:pt x="14519" y="33728"/>
                </a:cubicBezTo>
                <a:cubicBezTo>
                  <a:pt x="14519" y="33804"/>
                  <a:pt x="14489" y="33749"/>
                  <a:pt x="14380" y="33358"/>
                </a:cubicBezTo>
                <a:cubicBezTo>
                  <a:pt x="14419" y="33466"/>
                  <a:pt x="14429" y="33445"/>
                  <a:pt x="14432" y="33406"/>
                </a:cubicBezTo>
                <a:close/>
                <a:moveTo>
                  <a:pt x="11165" y="22335"/>
                </a:moveTo>
                <a:cubicBezTo>
                  <a:pt x="11117" y="22247"/>
                  <a:pt x="11099" y="22143"/>
                  <a:pt x="11113" y="22286"/>
                </a:cubicBezTo>
                <a:cubicBezTo>
                  <a:pt x="10991" y="21881"/>
                  <a:pt x="11085" y="22031"/>
                  <a:pt x="11165" y="22335"/>
                </a:cubicBezTo>
                <a:close/>
                <a:moveTo>
                  <a:pt x="11497" y="23491"/>
                </a:moveTo>
                <a:cubicBezTo>
                  <a:pt x="11588" y="23805"/>
                  <a:pt x="11560" y="23829"/>
                  <a:pt x="11532" y="23752"/>
                </a:cubicBezTo>
                <a:cubicBezTo>
                  <a:pt x="11483" y="23560"/>
                  <a:pt x="11480" y="23494"/>
                  <a:pt x="11497" y="23491"/>
                </a:cubicBezTo>
                <a:close/>
                <a:moveTo>
                  <a:pt x="14468" y="33678"/>
                </a:moveTo>
                <a:cubicBezTo>
                  <a:pt x="14461" y="33738"/>
                  <a:pt x="14390" y="33532"/>
                  <a:pt x="14373" y="33543"/>
                </a:cubicBezTo>
                <a:cubicBezTo>
                  <a:pt x="14342" y="33427"/>
                  <a:pt x="14363" y="33456"/>
                  <a:pt x="14321" y="33316"/>
                </a:cubicBezTo>
                <a:cubicBezTo>
                  <a:pt x="14272" y="33208"/>
                  <a:pt x="14213" y="33166"/>
                  <a:pt x="14112" y="32757"/>
                </a:cubicBezTo>
                <a:cubicBezTo>
                  <a:pt x="14129" y="32768"/>
                  <a:pt x="14202" y="33019"/>
                  <a:pt x="14244" y="33145"/>
                </a:cubicBezTo>
                <a:cubicBezTo>
                  <a:pt x="14210" y="32963"/>
                  <a:pt x="14272" y="33141"/>
                  <a:pt x="14247" y="32966"/>
                </a:cubicBezTo>
                <a:cubicBezTo>
                  <a:pt x="14356" y="33322"/>
                  <a:pt x="14345" y="33340"/>
                  <a:pt x="14297" y="33204"/>
                </a:cubicBezTo>
                <a:cubicBezTo>
                  <a:pt x="14415" y="33637"/>
                  <a:pt x="14328" y="33166"/>
                  <a:pt x="14468" y="33678"/>
                </a:cubicBezTo>
                <a:close/>
                <a:moveTo>
                  <a:pt x="14513" y="33923"/>
                </a:moveTo>
                <a:cubicBezTo>
                  <a:pt x="14537" y="34021"/>
                  <a:pt x="14561" y="34115"/>
                  <a:pt x="14566" y="34150"/>
                </a:cubicBezTo>
                <a:cubicBezTo>
                  <a:pt x="14540" y="34181"/>
                  <a:pt x="14363" y="33543"/>
                  <a:pt x="14349" y="33609"/>
                </a:cubicBezTo>
                <a:cubicBezTo>
                  <a:pt x="14303" y="33456"/>
                  <a:pt x="14349" y="33543"/>
                  <a:pt x="14300" y="33372"/>
                </a:cubicBezTo>
                <a:cubicBezTo>
                  <a:pt x="14366" y="33514"/>
                  <a:pt x="14492" y="34021"/>
                  <a:pt x="14513" y="33923"/>
                </a:cubicBezTo>
                <a:close/>
                <a:moveTo>
                  <a:pt x="17675" y="44886"/>
                </a:moveTo>
                <a:cubicBezTo>
                  <a:pt x="17776" y="45246"/>
                  <a:pt x="17703" y="45043"/>
                  <a:pt x="17822" y="45417"/>
                </a:cubicBezTo>
                <a:cubicBezTo>
                  <a:pt x="17818" y="45420"/>
                  <a:pt x="17818" y="45427"/>
                  <a:pt x="17815" y="45434"/>
                </a:cubicBezTo>
                <a:cubicBezTo>
                  <a:pt x="17791" y="45343"/>
                  <a:pt x="17783" y="45340"/>
                  <a:pt x="17780" y="45340"/>
                </a:cubicBezTo>
                <a:cubicBezTo>
                  <a:pt x="17752" y="45204"/>
                  <a:pt x="17657" y="44897"/>
                  <a:pt x="17675" y="44886"/>
                </a:cubicBezTo>
                <a:close/>
                <a:moveTo>
                  <a:pt x="14157" y="33002"/>
                </a:moveTo>
                <a:cubicBezTo>
                  <a:pt x="14279" y="33480"/>
                  <a:pt x="14143" y="33225"/>
                  <a:pt x="14094" y="33148"/>
                </a:cubicBezTo>
                <a:cubicBezTo>
                  <a:pt x="13933" y="32517"/>
                  <a:pt x="14150" y="33134"/>
                  <a:pt x="14157" y="33002"/>
                </a:cubicBezTo>
                <a:close/>
                <a:moveTo>
                  <a:pt x="11592" y="24314"/>
                </a:moveTo>
                <a:cubicBezTo>
                  <a:pt x="11815" y="25117"/>
                  <a:pt x="11717" y="25029"/>
                  <a:pt x="11671" y="24998"/>
                </a:cubicBezTo>
                <a:cubicBezTo>
                  <a:pt x="11542" y="24551"/>
                  <a:pt x="11546" y="24485"/>
                  <a:pt x="11480" y="24224"/>
                </a:cubicBezTo>
                <a:cubicBezTo>
                  <a:pt x="11563" y="24373"/>
                  <a:pt x="11546" y="24241"/>
                  <a:pt x="11592" y="24314"/>
                </a:cubicBezTo>
                <a:close/>
                <a:moveTo>
                  <a:pt x="17493" y="44607"/>
                </a:moveTo>
                <a:cubicBezTo>
                  <a:pt x="17637" y="45137"/>
                  <a:pt x="17525" y="44966"/>
                  <a:pt x="17472" y="44841"/>
                </a:cubicBezTo>
                <a:cubicBezTo>
                  <a:pt x="17351" y="44373"/>
                  <a:pt x="17490" y="44634"/>
                  <a:pt x="17493" y="44607"/>
                </a:cubicBezTo>
                <a:close/>
                <a:moveTo>
                  <a:pt x="14021" y="32977"/>
                </a:moveTo>
                <a:cubicBezTo>
                  <a:pt x="14136" y="33379"/>
                  <a:pt x="14034" y="33008"/>
                  <a:pt x="14063" y="33054"/>
                </a:cubicBezTo>
                <a:cubicBezTo>
                  <a:pt x="14230" y="33678"/>
                  <a:pt x="14010" y="32987"/>
                  <a:pt x="14126" y="33430"/>
                </a:cubicBezTo>
                <a:cubicBezTo>
                  <a:pt x="14097" y="33382"/>
                  <a:pt x="14007" y="32981"/>
                  <a:pt x="14021" y="32977"/>
                </a:cubicBezTo>
                <a:close/>
                <a:moveTo>
                  <a:pt x="11550" y="24590"/>
                </a:moveTo>
                <a:cubicBezTo>
                  <a:pt x="11588" y="24729"/>
                  <a:pt x="11630" y="24869"/>
                  <a:pt x="11668" y="25008"/>
                </a:cubicBezTo>
                <a:cubicBezTo>
                  <a:pt x="11682" y="25145"/>
                  <a:pt x="11571" y="24736"/>
                  <a:pt x="11504" y="24523"/>
                </a:cubicBezTo>
                <a:cubicBezTo>
                  <a:pt x="11529" y="24597"/>
                  <a:pt x="11542" y="24618"/>
                  <a:pt x="11550" y="24590"/>
                </a:cubicBezTo>
                <a:close/>
                <a:moveTo>
                  <a:pt x="14000" y="33023"/>
                </a:moveTo>
                <a:cubicBezTo>
                  <a:pt x="14059" y="33267"/>
                  <a:pt x="14112" y="33556"/>
                  <a:pt x="14055" y="33417"/>
                </a:cubicBezTo>
                <a:cubicBezTo>
                  <a:pt x="13895" y="32816"/>
                  <a:pt x="14021" y="33190"/>
                  <a:pt x="14000" y="33023"/>
                </a:cubicBezTo>
                <a:close/>
                <a:moveTo>
                  <a:pt x="17330" y="44471"/>
                </a:moveTo>
                <a:cubicBezTo>
                  <a:pt x="17406" y="44736"/>
                  <a:pt x="17378" y="44708"/>
                  <a:pt x="17368" y="44732"/>
                </a:cubicBezTo>
                <a:cubicBezTo>
                  <a:pt x="17253" y="44366"/>
                  <a:pt x="17340" y="44551"/>
                  <a:pt x="17330" y="44471"/>
                </a:cubicBezTo>
                <a:close/>
                <a:moveTo>
                  <a:pt x="12646" y="28492"/>
                </a:moveTo>
                <a:cubicBezTo>
                  <a:pt x="12723" y="28750"/>
                  <a:pt x="12771" y="28932"/>
                  <a:pt x="12789" y="29033"/>
                </a:cubicBezTo>
                <a:cubicBezTo>
                  <a:pt x="12781" y="29116"/>
                  <a:pt x="12562" y="28325"/>
                  <a:pt x="12646" y="28492"/>
                </a:cubicBezTo>
                <a:close/>
                <a:moveTo>
                  <a:pt x="13281" y="31033"/>
                </a:moveTo>
                <a:cubicBezTo>
                  <a:pt x="13173" y="30603"/>
                  <a:pt x="13225" y="30680"/>
                  <a:pt x="13166" y="30429"/>
                </a:cubicBezTo>
                <a:cubicBezTo>
                  <a:pt x="13197" y="30474"/>
                  <a:pt x="13343" y="31012"/>
                  <a:pt x="13368" y="31009"/>
                </a:cubicBezTo>
                <a:cubicBezTo>
                  <a:pt x="13414" y="31246"/>
                  <a:pt x="13427" y="31386"/>
                  <a:pt x="13543" y="31818"/>
                </a:cubicBezTo>
                <a:cubicBezTo>
                  <a:pt x="13529" y="31679"/>
                  <a:pt x="13420" y="31273"/>
                  <a:pt x="13466" y="31302"/>
                </a:cubicBezTo>
                <a:cubicBezTo>
                  <a:pt x="13508" y="31459"/>
                  <a:pt x="13535" y="31578"/>
                  <a:pt x="13577" y="31734"/>
                </a:cubicBezTo>
                <a:cubicBezTo>
                  <a:pt x="13581" y="31801"/>
                  <a:pt x="13514" y="31563"/>
                  <a:pt x="13529" y="31679"/>
                </a:cubicBezTo>
                <a:cubicBezTo>
                  <a:pt x="13682" y="32125"/>
                  <a:pt x="13640" y="32275"/>
                  <a:pt x="13508" y="31902"/>
                </a:cubicBezTo>
                <a:cubicBezTo>
                  <a:pt x="13403" y="31515"/>
                  <a:pt x="13501" y="31811"/>
                  <a:pt x="13501" y="31742"/>
                </a:cubicBezTo>
                <a:cubicBezTo>
                  <a:pt x="13501" y="31707"/>
                  <a:pt x="13414" y="31428"/>
                  <a:pt x="13417" y="31410"/>
                </a:cubicBezTo>
                <a:cubicBezTo>
                  <a:pt x="13351" y="31183"/>
                  <a:pt x="13389" y="31407"/>
                  <a:pt x="13364" y="31361"/>
                </a:cubicBezTo>
                <a:cubicBezTo>
                  <a:pt x="13302" y="31207"/>
                  <a:pt x="13246" y="30949"/>
                  <a:pt x="13232" y="30974"/>
                </a:cubicBezTo>
                <a:cubicBezTo>
                  <a:pt x="13169" y="30750"/>
                  <a:pt x="13253" y="30949"/>
                  <a:pt x="13281" y="31033"/>
                </a:cubicBezTo>
                <a:close/>
                <a:moveTo>
                  <a:pt x="20960" y="57322"/>
                </a:moveTo>
                <a:cubicBezTo>
                  <a:pt x="20984" y="57423"/>
                  <a:pt x="20995" y="57504"/>
                  <a:pt x="21016" y="57539"/>
                </a:cubicBezTo>
                <a:cubicBezTo>
                  <a:pt x="21061" y="57720"/>
                  <a:pt x="21032" y="57689"/>
                  <a:pt x="21053" y="57800"/>
                </a:cubicBezTo>
                <a:cubicBezTo>
                  <a:pt x="20932" y="57434"/>
                  <a:pt x="21001" y="57486"/>
                  <a:pt x="20942" y="57357"/>
                </a:cubicBezTo>
                <a:cubicBezTo>
                  <a:pt x="20869" y="57095"/>
                  <a:pt x="20945" y="57294"/>
                  <a:pt x="20960" y="57322"/>
                </a:cubicBezTo>
                <a:close/>
                <a:moveTo>
                  <a:pt x="13581" y="32258"/>
                </a:moveTo>
                <a:cubicBezTo>
                  <a:pt x="13577" y="32230"/>
                  <a:pt x="13553" y="32143"/>
                  <a:pt x="13556" y="32136"/>
                </a:cubicBezTo>
                <a:cubicBezTo>
                  <a:pt x="13508" y="31975"/>
                  <a:pt x="13518" y="32073"/>
                  <a:pt x="13427" y="31738"/>
                </a:cubicBezTo>
                <a:cubicBezTo>
                  <a:pt x="13445" y="31668"/>
                  <a:pt x="13682" y="32541"/>
                  <a:pt x="13616" y="32174"/>
                </a:cubicBezTo>
                <a:cubicBezTo>
                  <a:pt x="13728" y="32771"/>
                  <a:pt x="13445" y="32056"/>
                  <a:pt x="13522" y="32572"/>
                </a:cubicBezTo>
                <a:cubicBezTo>
                  <a:pt x="13490" y="32471"/>
                  <a:pt x="13493" y="32502"/>
                  <a:pt x="13483" y="32488"/>
                </a:cubicBezTo>
                <a:cubicBezTo>
                  <a:pt x="13396" y="32150"/>
                  <a:pt x="13410" y="32150"/>
                  <a:pt x="13316" y="31825"/>
                </a:cubicBezTo>
                <a:cubicBezTo>
                  <a:pt x="13309" y="31759"/>
                  <a:pt x="13368" y="31958"/>
                  <a:pt x="13414" y="32119"/>
                </a:cubicBezTo>
                <a:cubicBezTo>
                  <a:pt x="13393" y="31993"/>
                  <a:pt x="13322" y="31731"/>
                  <a:pt x="13351" y="31745"/>
                </a:cubicBezTo>
                <a:cubicBezTo>
                  <a:pt x="13627" y="32635"/>
                  <a:pt x="13375" y="31598"/>
                  <a:pt x="13581" y="32258"/>
                </a:cubicBezTo>
                <a:close/>
                <a:moveTo>
                  <a:pt x="13158" y="30792"/>
                </a:moveTo>
                <a:cubicBezTo>
                  <a:pt x="13214" y="31015"/>
                  <a:pt x="13197" y="30925"/>
                  <a:pt x="13281" y="31207"/>
                </a:cubicBezTo>
                <a:cubicBezTo>
                  <a:pt x="13142" y="30799"/>
                  <a:pt x="13291" y="31602"/>
                  <a:pt x="13179" y="31270"/>
                </a:cubicBezTo>
                <a:cubicBezTo>
                  <a:pt x="13068" y="30771"/>
                  <a:pt x="13229" y="31120"/>
                  <a:pt x="13158" y="30792"/>
                </a:cubicBezTo>
                <a:close/>
                <a:moveTo>
                  <a:pt x="12335" y="28171"/>
                </a:moveTo>
                <a:cubicBezTo>
                  <a:pt x="12380" y="28286"/>
                  <a:pt x="12325" y="28213"/>
                  <a:pt x="12338" y="28342"/>
                </a:cubicBezTo>
                <a:cubicBezTo>
                  <a:pt x="12185" y="27815"/>
                  <a:pt x="12290" y="28056"/>
                  <a:pt x="12335" y="28171"/>
                </a:cubicBezTo>
                <a:close/>
                <a:moveTo>
                  <a:pt x="12945" y="30241"/>
                </a:moveTo>
                <a:cubicBezTo>
                  <a:pt x="12977" y="30345"/>
                  <a:pt x="13008" y="30450"/>
                  <a:pt x="13037" y="30555"/>
                </a:cubicBezTo>
                <a:cubicBezTo>
                  <a:pt x="13023" y="30635"/>
                  <a:pt x="12841" y="30017"/>
                  <a:pt x="12945" y="30241"/>
                </a:cubicBezTo>
                <a:close/>
                <a:moveTo>
                  <a:pt x="20631" y="56690"/>
                </a:moveTo>
                <a:cubicBezTo>
                  <a:pt x="20702" y="56963"/>
                  <a:pt x="20757" y="57200"/>
                  <a:pt x="20789" y="57371"/>
                </a:cubicBezTo>
                <a:cubicBezTo>
                  <a:pt x="20757" y="57343"/>
                  <a:pt x="20670" y="56973"/>
                  <a:pt x="20607" y="56746"/>
                </a:cubicBezTo>
                <a:cubicBezTo>
                  <a:pt x="20614" y="56729"/>
                  <a:pt x="20621" y="56708"/>
                  <a:pt x="20631" y="56690"/>
                </a:cubicBezTo>
                <a:close/>
                <a:moveTo>
                  <a:pt x="13029" y="30750"/>
                </a:moveTo>
                <a:cubicBezTo>
                  <a:pt x="12974" y="30509"/>
                  <a:pt x="12890" y="30297"/>
                  <a:pt x="12852" y="30115"/>
                </a:cubicBezTo>
                <a:cubicBezTo>
                  <a:pt x="12852" y="30055"/>
                  <a:pt x="13103" y="30901"/>
                  <a:pt x="13029" y="30750"/>
                </a:cubicBezTo>
                <a:close/>
                <a:moveTo>
                  <a:pt x="12185" y="27829"/>
                </a:moveTo>
                <a:cubicBezTo>
                  <a:pt x="12279" y="28164"/>
                  <a:pt x="12227" y="28129"/>
                  <a:pt x="12129" y="27780"/>
                </a:cubicBezTo>
                <a:cubicBezTo>
                  <a:pt x="12136" y="27745"/>
                  <a:pt x="12143" y="27721"/>
                  <a:pt x="12185" y="27829"/>
                </a:cubicBezTo>
                <a:close/>
                <a:moveTo>
                  <a:pt x="20586" y="56792"/>
                </a:moveTo>
                <a:cubicBezTo>
                  <a:pt x="20639" y="56921"/>
                  <a:pt x="20655" y="57057"/>
                  <a:pt x="20684" y="57095"/>
                </a:cubicBezTo>
                <a:cubicBezTo>
                  <a:pt x="20768" y="57381"/>
                  <a:pt x="20639" y="57064"/>
                  <a:pt x="20723" y="57346"/>
                </a:cubicBezTo>
                <a:cubicBezTo>
                  <a:pt x="20736" y="57448"/>
                  <a:pt x="20655" y="57158"/>
                  <a:pt x="20649" y="57175"/>
                </a:cubicBezTo>
                <a:cubicBezTo>
                  <a:pt x="20655" y="57256"/>
                  <a:pt x="20697" y="57330"/>
                  <a:pt x="20733" y="57497"/>
                </a:cubicBezTo>
                <a:cubicBezTo>
                  <a:pt x="20715" y="57451"/>
                  <a:pt x="20697" y="57402"/>
                  <a:pt x="20691" y="57423"/>
                </a:cubicBezTo>
                <a:cubicBezTo>
                  <a:pt x="20670" y="57322"/>
                  <a:pt x="20628" y="57175"/>
                  <a:pt x="20576" y="56998"/>
                </a:cubicBezTo>
                <a:cubicBezTo>
                  <a:pt x="20625" y="57259"/>
                  <a:pt x="20681" y="57388"/>
                  <a:pt x="20579" y="57165"/>
                </a:cubicBezTo>
                <a:cubicBezTo>
                  <a:pt x="20502" y="56896"/>
                  <a:pt x="20530" y="56927"/>
                  <a:pt x="20541" y="56900"/>
                </a:cubicBezTo>
                <a:cubicBezTo>
                  <a:pt x="20509" y="56809"/>
                  <a:pt x="20488" y="56760"/>
                  <a:pt x="20467" y="56722"/>
                </a:cubicBezTo>
                <a:cubicBezTo>
                  <a:pt x="20383" y="56366"/>
                  <a:pt x="20576" y="56987"/>
                  <a:pt x="20534" y="56743"/>
                </a:cubicBezTo>
                <a:cubicBezTo>
                  <a:pt x="20621" y="57082"/>
                  <a:pt x="20579" y="56837"/>
                  <a:pt x="20586" y="56792"/>
                </a:cubicBezTo>
                <a:close/>
                <a:moveTo>
                  <a:pt x="16820" y="43916"/>
                </a:moveTo>
                <a:cubicBezTo>
                  <a:pt x="16932" y="44317"/>
                  <a:pt x="16820" y="43975"/>
                  <a:pt x="16858" y="44178"/>
                </a:cubicBezTo>
                <a:cubicBezTo>
                  <a:pt x="16744" y="43811"/>
                  <a:pt x="16831" y="43999"/>
                  <a:pt x="16820" y="43916"/>
                </a:cubicBezTo>
                <a:close/>
                <a:moveTo>
                  <a:pt x="13211" y="31550"/>
                </a:moveTo>
                <a:cubicBezTo>
                  <a:pt x="13316" y="31892"/>
                  <a:pt x="13246" y="31742"/>
                  <a:pt x="13250" y="31805"/>
                </a:cubicBezTo>
                <a:cubicBezTo>
                  <a:pt x="13176" y="31542"/>
                  <a:pt x="13137" y="31347"/>
                  <a:pt x="13211" y="31550"/>
                </a:cubicBezTo>
                <a:close/>
                <a:moveTo>
                  <a:pt x="13682" y="33242"/>
                </a:moveTo>
                <a:cubicBezTo>
                  <a:pt x="13644" y="33169"/>
                  <a:pt x="13549" y="32848"/>
                  <a:pt x="13564" y="32995"/>
                </a:cubicBezTo>
                <a:cubicBezTo>
                  <a:pt x="13379" y="32341"/>
                  <a:pt x="13553" y="32775"/>
                  <a:pt x="13682" y="33242"/>
                </a:cubicBezTo>
                <a:close/>
                <a:moveTo>
                  <a:pt x="18076" y="48320"/>
                </a:moveTo>
                <a:cubicBezTo>
                  <a:pt x="18108" y="48418"/>
                  <a:pt x="18097" y="48412"/>
                  <a:pt x="18101" y="48443"/>
                </a:cubicBezTo>
                <a:cubicBezTo>
                  <a:pt x="18136" y="48565"/>
                  <a:pt x="18157" y="48624"/>
                  <a:pt x="18163" y="48639"/>
                </a:cubicBezTo>
                <a:cubicBezTo>
                  <a:pt x="18255" y="48969"/>
                  <a:pt x="18139" y="48624"/>
                  <a:pt x="18118" y="48576"/>
                </a:cubicBezTo>
                <a:cubicBezTo>
                  <a:pt x="18076" y="48412"/>
                  <a:pt x="18087" y="48394"/>
                  <a:pt x="18076" y="48320"/>
                </a:cubicBezTo>
                <a:close/>
                <a:moveTo>
                  <a:pt x="11846" y="27748"/>
                </a:moveTo>
                <a:cubicBezTo>
                  <a:pt x="11755" y="27372"/>
                  <a:pt x="11721" y="27529"/>
                  <a:pt x="11623" y="27047"/>
                </a:cubicBezTo>
                <a:cubicBezTo>
                  <a:pt x="11609" y="27051"/>
                  <a:pt x="11650" y="27194"/>
                  <a:pt x="11637" y="27190"/>
                </a:cubicBezTo>
                <a:cubicBezTo>
                  <a:pt x="11661" y="27267"/>
                  <a:pt x="11689" y="27347"/>
                  <a:pt x="11731" y="27490"/>
                </a:cubicBezTo>
                <a:cubicBezTo>
                  <a:pt x="11703" y="27476"/>
                  <a:pt x="11626" y="27302"/>
                  <a:pt x="11759" y="27773"/>
                </a:cubicBezTo>
                <a:cubicBezTo>
                  <a:pt x="11679" y="27546"/>
                  <a:pt x="11703" y="27644"/>
                  <a:pt x="11703" y="27734"/>
                </a:cubicBezTo>
                <a:cubicBezTo>
                  <a:pt x="11581" y="27333"/>
                  <a:pt x="11700" y="27609"/>
                  <a:pt x="11637" y="27365"/>
                </a:cubicBezTo>
                <a:cubicBezTo>
                  <a:pt x="11532" y="27075"/>
                  <a:pt x="11623" y="27445"/>
                  <a:pt x="11515" y="27127"/>
                </a:cubicBezTo>
                <a:cubicBezTo>
                  <a:pt x="11605" y="27473"/>
                  <a:pt x="11550" y="27176"/>
                  <a:pt x="11644" y="27525"/>
                </a:cubicBezTo>
                <a:cubicBezTo>
                  <a:pt x="11623" y="27542"/>
                  <a:pt x="11539" y="27267"/>
                  <a:pt x="11521" y="27284"/>
                </a:cubicBezTo>
                <a:cubicBezTo>
                  <a:pt x="11407" y="26932"/>
                  <a:pt x="11515" y="27194"/>
                  <a:pt x="11441" y="26946"/>
                </a:cubicBezTo>
                <a:cubicBezTo>
                  <a:pt x="11354" y="26670"/>
                  <a:pt x="11480" y="27162"/>
                  <a:pt x="11392" y="26887"/>
                </a:cubicBezTo>
                <a:cubicBezTo>
                  <a:pt x="11403" y="26988"/>
                  <a:pt x="11494" y="27173"/>
                  <a:pt x="11542" y="27410"/>
                </a:cubicBezTo>
                <a:cubicBezTo>
                  <a:pt x="11452" y="27162"/>
                  <a:pt x="11399" y="26964"/>
                  <a:pt x="11420" y="27169"/>
                </a:cubicBezTo>
                <a:cubicBezTo>
                  <a:pt x="11396" y="27072"/>
                  <a:pt x="11357" y="26925"/>
                  <a:pt x="11302" y="26743"/>
                </a:cubicBezTo>
                <a:cubicBezTo>
                  <a:pt x="11267" y="26698"/>
                  <a:pt x="11410" y="27145"/>
                  <a:pt x="11410" y="27197"/>
                </a:cubicBezTo>
                <a:cubicBezTo>
                  <a:pt x="11120" y="26402"/>
                  <a:pt x="11281" y="27190"/>
                  <a:pt x="11113" y="26841"/>
                </a:cubicBezTo>
                <a:cubicBezTo>
                  <a:pt x="11201" y="27145"/>
                  <a:pt x="11155" y="27180"/>
                  <a:pt x="11022" y="26705"/>
                </a:cubicBezTo>
                <a:cubicBezTo>
                  <a:pt x="11085" y="26991"/>
                  <a:pt x="11099" y="27019"/>
                  <a:pt x="11085" y="27082"/>
                </a:cubicBezTo>
                <a:cubicBezTo>
                  <a:pt x="10834" y="26286"/>
                  <a:pt x="10998" y="27274"/>
                  <a:pt x="10820" y="26827"/>
                </a:cubicBezTo>
                <a:cubicBezTo>
                  <a:pt x="10737" y="26541"/>
                  <a:pt x="10722" y="26453"/>
                  <a:pt x="10771" y="26590"/>
                </a:cubicBezTo>
                <a:cubicBezTo>
                  <a:pt x="10747" y="26510"/>
                  <a:pt x="10740" y="26495"/>
                  <a:pt x="10708" y="26391"/>
                </a:cubicBezTo>
                <a:cubicBezTo>
                  <a:pt x="10806" y="26792"/>
                  <a:pt x="10851" y="27194"/>
                  <a:pt x="10674" y="26649"/>
                </a:cubicBezTo>
                <a:cubicBezTo>
                  <a:pt x="10761" y="27068"/>
                  <a:pt x="10645" y="26782"/>
                  <a:pt x="10611" y="26796"/>
                </a:cubicBezTo>
                <a:cubicBezTo>
                  <a:pt x="10548" y="26582"/>
                  <a:pt x="10561" y="26569"/>
                  <a:pt x="10499" y="26356"/>
                </a:cubicBezTo>
                <a:cubicBezTo>
                  <a:pt x="10566" y="26558"/>
                  <a:pt x="10603" y="26614"/>
                  <a:pt x="10555" y="26402"/>
                </a:cubicBezTo>
                <a:cubicBezTo>
                  <a:pt x="10499" y="26220"/>
                  <a:pt x="10478" y="26181"/>
                  <a:pt x="10478" y="26231"/>
                </a:cubicBezTo>
                <a:cubicBezTo>
                  <a:pt x="10419" y="25941"/>
                  <a:pt x="10499" y="26087"/>
                  <a:pt x="10510" y="25983"/>
                </a:cubicBezTo>
                <a:cubicBezTo>
                  <a:pt x="10545" y="26129"/>
                  <a:pt x="10555" y="26147"/>
                  <a:pt x="10600" y="26293"/>
                </a:cubicBezTo>
                <a:cubicBezTo>
                  <a:pt x="10548" y="26073"/>
                  <a:pt x="10597" y="26185"/>
                  <a:pt x="10649" y="26352"/>
                </a:cubicBezTo>
                <a:cubicBezTo>
                  <a:pt x="10541" y="25867"/>
                  <a:pt x="10830" y="26429"/>
                  <a:pt x="10464" y="25215"/>
                </a:cubicBezTo>
                <a:cubicBezTo>
                  <a:pt x="10516" y="25225"/>
                  <a:pt x="10520" y="25179"/>
                  <a:pt x="10443" y="24736"/>
                </a:cubicBezTo>
                <a:cubicBezTo>
                  <a:pt x="10499" y="24904"/>
                  <a:pt x="10520" y="24911"/>
                  <a:pt x="10582" y="25106"/>
                </a:cubicBezTo>
                <a:cubicBezTo>
                  <a:pt x="10453" y="24625"/>
                  <a:pt x="10527" y="24631"/>
                  <a:pt x="10653" y="24942"/>
                </a:cubicBezTo>
                <a:cubicBezTo>
                  <a:pt x="10666" y="24939"/>
                  <a:pt x="10593" y="24688"/>
                  <a:pt x="10579" y="24593"/>
                </a:cubicBezTo>
                <a:cubicBezTo>
                  <a:pt x="10642" y="24611"/>
                  <a:pt x="10761" y="24757"/>
                  <a:pt x="10813" y="24744"/>
                </a:cubicBezTo>
                <a:cubicBezTo>
                  <a:pt x="10928" y="25142"/>
                  <a:pt x="11019" y="25323"/>
                  <a:pt x="10977" y="25061"/>
                </a:cubicBezTo>
                <a:cubicBezTo>
                  <a:pt x="11057" y="25253"/>
                  <a:pt x="11232" y="25546"/>
                  <a:pt x="11093" y="24963"/>
                </a:cubicBezTo>
                <a:cubicBezTo>
                  <a:pt x="11099" y="24894"/>
                  <a:pt x="11134" y="25110"/>
                  <a:pt x="11218" y="25368"/>
                </a:cubicBezTo>
                <a:cubicBezTo>
                  <a:pt x="11194" y="25211"/>
                  <a:pt x="11207" y="25068"/>
                  <a:pt x="11273" y="25232"/>
                </a:cubicBezTo>
                <a:cubicBezTo>
                  <a:pt x="11371" y="25672"/>
                  <a:pt x="11504" y="25909"/>
                  <a:pt x="11553" y="25983"/>
                </a:cubicBezTo>
                <a:cubicBezTo>
                  <a:pt x="11626" y="26314"/>
                  <a:pt x="11470" y="25899"/>
                  <a:pt x="11417" y="25780"/>
                </a:cubicBezTo>
                <a:cubicBezTo>
                  <a:pt x="11445" y="25909"/>
                  <a:pt x="11504" y="26136"/>
                  <a:pt x="11487" y="26139"/>
                </a:cubicBezTo>
                <a:cubicBezTo>
                  <a:pt x="11462" y="26052"/>
                  <a:pt x="11462" y="26025"/>
                  <a:pt x="11431" y="25920"/>
                </a:cubicBezTo>
                <a:cubicBezTo>
                  <a:pt x="11470" y="26387"/>
                  <a:pt x="11365" y="26310"/>
                  <a:pt x="11249" y="26174"/>
                </a:cubicBezTo>
                <a:cubicBezTo>
                  <a:pt x="11278" y="26335"/>
                  <a:pt x="11207" y="26231"/>
                  <a:pt x="11302" y="26576"/>
                </a:cubicBezTo>
                <a:cubicBezTo>
                  <a:pt x="11403" y="26733"/>
                  <a:pt x="11466" y="26680"/>
                  <a:pt x="11445" y="26415"/>
                </a:cubicBezTo>
                <a:cubicBezTo>
                  <a:pt x="11466" y="26503"/>
                  <a:pt x="11490" y="26593"/>
                  <a:pt x="11532" y="26737"/>
                </a:cubicBezTo>
                <a:cubicBezTo>
                  <a:pt x="11574" y="26872"/>
                  <a:pt x="11490" y="26377"/>
                  <a:pt x="11682" y="27078"/>
                </a:cubicBezTo>
                <a:cubicBezTo>
                  <a:pt x="11532" y="26482"/>
                  <a:pt x="11710" y="27019"/>
                  <a:pt x="11536" y="26373"/>
                </a:cubicBezTo>
                <a:cubicBezTo>
                  <a:pt x="11550" y="26314"/>
                  <a:pt x="11557" y="26237"/>
                  <a:pt x="11692" y="26708"/>
                </a:cubicBezTo>
                <a:cubicBezTo>
                  <a:pt x="11697" y="26789"/>
                  <a:pt x="11613" y="26516"/>
                  <a:pt x="11668" y="26761"/>
                </a:cubicBezTo>
                <a:cubicBezTo>
                  <a:pt x="11707" y="26817"/>
                  <a:pt x="11776" y="27016"/>
                  <a:pt x="11846" y="27218"/>
                </a:cubicBezTo>
                <a:cubicBezTo>
                  <a:pt x="11829" y="27134"/>
                  <a:pt x="11703" y="26733"/>
                  <a:pt x="11676" y="26576"/>
                </a:cubicBezTo>
                <a:cubicBezTo>
                  <a:pt x="11710" y="26597"/>
                  <a:pt x="11815" y="26914"/>
                  <a:pt x="11892" y="27117"/>
                </a:cubicBezTo>
                <a:cubicBezTo>
                  <a:pt x="11944" y="27347"/>
                  <a:pt x="11940" y="27431"/>
                  <a:pt x="12011" y="27710"/>
                </a:cubicBezTo>
                <a:cubicBezTo>
                  <a:pt x="12017" y="27776"/>
                  <a:pt x="11961" y="27578"/>
                  <a:pt x="11913" y="27417"/>
                </a:cubicBezTo>
                <a:cubicBezTo>
                  <a:pt x="11972" y="27755"/>
                  <a:pt x="11919" y="27578"/>
                  <a:pt x="11888" y="27647"/>
                </a:cubicBezTo>
                <a:cubicBezTo>
                  <a:pt x="12014" y="28063"/>
                  <a:pt x="12021" y="28045"/>
                  <a:pt x="12129" y="28478"/>
                </a:cubicBezTo>
                <a:cubicBezTo>
                  <a:pt x="12056" y="28332"/>
                  <a:pt x="11990" y="28080"/>
                  <a:pt x="11860" y="27713"/>
                </a:cubicBezTo>
                <a:cubicBezTo>
                  <a:pt x="11850" y="27605"/>
                  <a:pt x="11951" y="27979"/>
                  <a:pt x="11940" y="27874"/>
                </a:cubicBezTo>
                <a:cubicBezTo>
                  <a:pt x="11937" y="27822"/>
                  <a:pt x="11885" y="27700"/>
                  <a:pt x="11885" y="27658"/>
                </a:cubicBezTo>
                <a:cubicBezTo>
                  <a:pt x="11710" y="27169"/>
                  <a:pt x="11961" y="28111"/>
                  <a:pt x="11829" y="27787"/>
                </a:cubicBezTo>
                <a:cubicBezTo>
                  <a:pt x="11776" y="27623"/>
                  <a:pt x="11797" y="27574"/>
                  <a:pt x="11846" y="27748"/>
                </a:cubicBezTo>
                <a:close/>
                <a:moveTo>
                  <a:pt x="12233" y="28409"/>
                </a:moveTo>
                <a:cubicBezTo>
                  <a:pt x="12275" y="28586"/>
                  <a:pt x="12283" y="28663"/>
                  <a:pt x="12269" y="28684"/>
                </a:cubicBezTo>
                <a:cubicBezTo>
                  <a:pt x="12230" y="28509"/>
                  <a:pt x="12164" y="28216"/>
                  <a:pt x="12233" y="28409"/>
                </a:cubicBezTo>
                <a:close/>
                <a:moveTo>
                  <a:pt x="13773" y="33731"/>
                </a:moveTo>
                <a:cubicBezTo>
                  <a:pt x="13738" y="33651"/>
                  <a:pt x="13668" y="33427"/>
                  <a:pt x="13585" y="33127"/>
                </a:cubicBezTo>
                <a:cubicBezTo>
                  <a:pt x="13581" y="33131"/>
                  <a:pt x="13577" y="33137"/>
                  <a:pt x="13574" y="33145"/>
                </a:cubicBezTo>
                <a:cubicBezTo>
                  <a:pt x="13585" y="33204"/>
                  <a:pt x="13616" y="33274"/>
                  <a:pt x="13665" y="33456"/>
                </a:cubicBezTo>
                <a:cubicBezTo>
                  <a:pt x="13647" y="33430"/>
                  <a:pt x="13574" y="33176"/>
                  <a:pt x="13588" y="33295"/>
                </a:cubicBezTo>
                <a:cubicBezTo>
                  <a:pt x="13553" y="33179"/>
                  <a:pt x="13574" y="33204"/>
                  <a:pt x="13532" y="33068"/>
                </a:cubicBezTo>
                <a:cubicBezTo>
                  <a:pt x="13462" y="32844"/>
                  <a:pt x="13595" y="33354"/>
                  <a:pt x="13535" y="33235"/>
                </a:cubicBezTo>
                <a:cubicBezTo>
                  <a:pt x="13403" y="32681"/>
                  <a:pt x="13472" y="32781"/>
                  <a:pt x="13532" y="32900"/>
                </a:cubicBezTo>
                <a:cubicBezTo>
                  <a:pt x="13633" y="33312"/>
                  <a:pt x="13710" y="33472"/>
                  <a:pt x="13773" y="33731"/>
                </a:cubicBezTo>
                <a:close/>
                <a:moveTo>
                  <a:pt x="13316" y="32182"/>
                </a:moveTo>
                <a:cubicBezTo>
                  <a:pt x="13420" y="32562"/>
                  <a:pt x="13333" y="32478"/>
                  <a:pt x="13242" y="32178"/>
                </a:cubicBezTo>
                <a:cubicBezTo>
                  <a:pt x="13239" y="32059"/>
                  <a:pt x="13302" y="32230"/>
                  <a:pt x="13316" y="32182"/>
                </a:cubicBezTo>
                <a:close/>
                <a:moveTo>
                  <a:pt x="12125" y="28143"/>
                </a:moveTo>
                <a:cubicBezTo>
                  <a:pt x="12213" y="28433"/>
                  <a:pt x="12192" y="28513"/>
                  <a:pt x="12045" y="27982"/>
                </a:cubicBezTo>
                <a:cubicBezTo>
                  <a:pt x="12014" y="27797"/>
                  <a:pt x="12136" y="28251"/>
                  <a:pt x="12125" y="28143"/>
                </a:cubicBezTo>
                <a:close/>
                <a:moveTo>
                  <a:pt x="20383" y="56568"/>
                </a:moveTo>
                <a:cubicBezTo>
                  <a:pt x="20380" y="56505"/>
                  <a:pt x="20415" y="56613"/>
                  <a:pt x="20429" y="56634"/>
                </a:cubicBezTo>
                <a:cubicBezTo>
                  <a:pt x="20464" y="56757"/>
                  <a:pt x="20450" y="56739"/>
                  <a:pt x="20450" y="56767"/>
                </a:cubicBezTo>
                <a:cubicBezTo>
                  <a:pt x="20454" y="56827"/>
                  <a:pt x="20586" y="57242"/>
                  <a:pt x="20523" y="57116"/>
                </a:cubicBezTo>
                <a:cubicBezTo>
                  <a:pt x="20492" y="57011"/>
                  <a:pt x="20464" y="56906"/>
                  <a:pt x="20433" y="56802"/>
                </a:cubicBezTo>
                <a:cubicBezTo>
                  <a:pt x="20450" y="56819"/>
                  <a:pt x="20439" y="56753"/>
                  <a:pt x="20383" y="56568"/>
                </a:cubicBezTo>
                <a:close/>
                <a:moveTo>
                  <a:pt x="12233" y="28586"/>
                </a:moveTo>
                <a:cubicBezTo>
                  <a:pt x="12370" y="29058"/>
                  <a:pt x="12227" y="28663"/>
                  <a:pt x="12209" y="28642"/>
                </a:cubicBezTo>
                <a:cubicBezTo>
                  <a:pt x="12115" y="28332"/>
                  <a:pt x="12104" y="28254"/>
                  <a:pt x="12032" y="28011"/>
                </a:cubicBezTo>
                <a:cubicBezTo>
                  <a:pt x="12084" y="28136"/>
                  <a:pt x="12233" y="28681"/>
                  <a:pt x="12233" y="28586"/>
                </a:cubicBezTo>
                <a:close/>
                <a:moveTo>
                  <a:pt x="16576" y="43793"/>
                </a:moveTo>
                <a:cubicBezTo>
                  <a:pt x="16681" y="44136"/>
                  <a:pt x="16681" y="44024"/>
                  <a:pt x="16785" y="44352"/>
                </a:cubicBezTo>
                <a:cubicBezTo>
                  <a:pt x="16852" y="44583"/>
                  <a:pt x="16781" y="44436"/>
                  <a:pt x="16792" y="44509"/>
                </a:cubicBezTo>
                <a:cubicBezTo>
                  <a:pt x="16705" y="44206"/>
                  <a:pt x="16691" y="44212"/>
                  <a:pt x="16600" y="43906"/>
                </a:cubicBezTo>
                <a:cubicBezTo>
                  <a:pt x="16656" y="44143"/>
                  <a:pt x="16723" y="44401"/>
                  <a:pt x="16726" y="44492"/>
                </a:cubicBezTo>
                <a:cubicBezTo>
                  <a:pt x="16558" y="43922"/>
                  <a:pt x="16610" y="43972"/>
                  <a:pt x="16457" y="43545"/>
                </a:cubicBezTo>
                <a:cubicBezTo>
                  <a:pt x="16436" y="43448"/>
                  <a:pt x="16425" y="43385"/>
                  <a:pt x="16446" y="43396"/>
                </a:cubicBezTo>
                <a:cubicBezTo>
                  <a:pt x="16502" y="43581"/>
                  <a:pt x="16506" y="43626"/>
                  <a:pt x="16562" y="43818"/>
                </a:cubicBezTo>
                <a:cubicBezTo>
                  <a:pt x="16551" y="43717"/>
                  <a:pt x="16398" y="43152"/>
                  <a:pt x="16502" y="43434"/>
                </a:cubicBezTo>
                <a:cubicBezTo>
                  <a:pt x="16513" y="43577"/>
                  <a:pt x="16660" y="43975"/>
                  <a:pt x="16576" y="43793"/>
                </a:cubicBezTo>
                <a:close/>
                <a:moveTo>
                  <a:pt x="12021" y="28213"/>
                </a:moveTo>
                <a:cubicBezTo>
                  <a:pt x="12140" y="28600"/>
                  <a:pt x="12038" y="28388"/>
                  <a:pt x="12053" y="28485"/>
                </a:cubicBezTo>
                <a:cubicBezTo>
                  <a:pt x="11913" y="28017"/>
                  <a:pt x="11990" y="28161"/>
                  <a:pt x="12021" y="28213"/>
                </a:cubicBezTo>
                <a:close/>
                <a:moveTo>
                  <a:pt x="16513" y="43762"/>
                </a:moveTo>
                <a:cubicBezTo>
                  <a:pt x="16607" y="44118"/>
                  <a:pt x="16642" y="44233"/>
                  <a:pt x="16718" y="44509"/>
                </a:cubicBezTo>
                <a:cubicBezTo>
                  <a:pt x="16736" y="44652"/>
                  <a:pt x="16642" y="44320"/>
                  <a:pt x="16607" y="44241"/>
                </a:cubicBezTo>
                <a:cubicBezTo>
                  <a:pt x="16565" y="44090"/>
                  <a:pt x="16586" y="44027"/>
                  <a:pt x="16527" y="43901"/>
                </a:cubicBezTo>
                <a:cubicBezTo>
                  <a:pt x="16488" y="43759"/>
                  <a:pt x="16513" y="43793"/>
                  <a:pt x="16513" y="43762"/>
                </a:cubicBezTo>
                <a:close/>
                <a:moveTo>
                  <a:pt x="16541" y="44052"/>
                </a:moveTo>
                <a:cubicBezTo>
                  <a:pt x="16621" y="44325"/>
                  <a:pt x="16548" y="44170"/>
                  <a:pt x="16649" y="44495"/>
                </a:cubicBezTo>
                <a:cubicBezTo>
                  <a:pt x="16628" y="44471"/>
                  <a:pt x="16509" y="44020"/>
                  <a:pt x="16541" y="44220"/>
                </a:cubicBezTo>
                <a:cubicBezTo>
                  <a:pt x="16639" y="44471"/>
                  <a:pt x="16646" y="44597"/>
                  <a:pt x="16534" y="44241"/>
                </a:cubicBezTo>
                <a:cubicBezTo>
                  <a:pt x="16436" y="43856"/>
                  <a:pt x="16471" y="43891"/>
                  <a:pt x="16541" y="44052"/>
                </a:cubicBezTo>
                <a:close/>
                <a:moveTo>
                  <a:pt x="16388" y="43710"/>
                </a:moveTo>
                <a:cubicBezTo>
                  <a:pt x="16321" y="43479"/>
                  <a:pt x="16331" y="43462"/>
                  <a:pt x="16346" y="43455"/>
                </a:cubicBezTo>
                <a:cubicBezTo>
                  <a:pt x="16377" y="43560"/>
                  <a:pt x="16404" y="43664"/>
                  <a:pt x="16436" y="43766"/>
                </a:cubicBezTo>
                <a:cubicBezTo>
                  <a:pt x="16433" y="43776"/>
                  <a:pt x="16429" y="43787"/>
                  <a:pt x="16425" y="43793"/>
                </a:cubicBezTo>
                <a:cubicBezTo>
                  <a:pt x="16341" y="43479"/>
                  <a:pt x="16394" y="43671"/>
                  <a:pt x="16388" y="43710"/>
                </a:cubicBezTo>
                <a:close/>
                <a:moveTo>
                  <a:pt x="11850" y="28084"/>
                </a:moveTo>
                <a:cubicBezTo>
                  <a:pt x="11965" y="28454"/>
                  <a:pt x="11877" y="28265"/>
                  <a:pt x="11888" y="28346"/>
                </a:cubicBezTo>
                <a:cubicBezTo>
                  <a:pt x="11759" y="27906"/>
                  <a:pt x="11822" y="28035"/>
                  <a:pt x="11850" y="28084"/>
                </a:cubicBezTo>
                <a:close/>
                <a:moveTo>
                  <a:pt x="20454" y="57633"/>
                </a:moveTo>
                <a:cubicBezTo>
                  <a:pt x="20551" y="57958"/>
                  <a:pt x="20551" y="58021"/>
                  <a:pt x="20660" y="58369"/>
                </a:cubicBezTo>
                <a:cubicBezTo>
                  <a:pt x="20625" y="58314"/>
                  <a:pt x="20639" y="58488"/>
                  <a:pt x="20534" y="58142"/>
                </a:cubicBezTo>
                <a:cubicBezTo>
                  <a:pt x="20618" y="58237"/>
                  <a:pt x="20471" y="57790"/>
                  <a:pt x="20454" y="57633"/>
                </a:cubicBezTo>
                <a:close/>
                <a:moveTo>
                  <a:pt x="17560" y="47783"/>
                </a:moveTo>
                <a:cubicBezTo>
                  <a:pt x="17585" y="47874"/>
                  <a:pt x="17637" y="48083"/>
                  <a:pt x="17651" y="48094"/>
                </a:cubicBezTo>
                <a:cubicBezTo>
                  <a:pt x="17724" y="48443"/>
                  <a:pt x="17570" y="47880"/>
                  <a:pt x="17511" y="47724"/>
                </a:cubicBezTo>
                <a:cubicBezTo>
                  <a:pt x="17441" y="47469"/>
                  <a:pt x="17609" y="48020"/>
                  <a:pt x="17560" y="47783"/>
                </a:cubicBezTo>
                <a:close/>
                <a:moveTo>
                  <a:pt x="16388" y="43888"/>
                </a:moveTo>
                <a:cubicBezTo>
                  <a:pt x="16499" y="44265"/>
                  <a:pt x="16422" y="44104"/>
                  <a:pt x="16488" y="44349"/>
                </a:cubicBezTo>
                <a:cubicBezTo>
                  <a:pt x="16446" y="44286"/>
                  <a:pt x="16419" y="44118"/>
                  <a:pt x="16359" y="43951"/>
                </a:cubicBezTo>
                <a:cubicBezTo>
                  <a:pt x="16401" y="44139"/>
                  <a:pt x="16359" y="44087"/>
                  <a:pt x="16352" y="44139"/>
                </a:cubicBezTo>
                <a:cubicBezTo>
                  <a:pt x="16202" y="43497"/>
                  <a:pt x="16335" y="43832"/>
                  <a:pt x="16388" y="43888"/>
                </a:cubicBezTo>
                <a:close/>
                <a:moveTo>
                  <a:pt x="16551" y="44547"/>
                </a:moveTo>
                <a:cubicBezTo>
                  <a:pt x="16635" y="44928"/>
                  <a:pt x="16419" y="44310"/>
                  <a:pt x="16499" y="44676"/>
                </a:cubicBezTo>
                <a:cubicBezTo>
                  <a:pt x="16359" y="44146"/>
                  <a:pt x="16534" y="44583"/>
                  <a:pt x="16551" y="44547"/>
                </a:cubicBezTo>
                <a:close/>
                <a:moveTo>
                  <a:pt x="20607" y="58498"/>
                </a:moveTo>
                <a:cubicBezTo>
                  <a:pt x="20593" y="58512"/>
                  <a:pt x="20481" y="58108"/>
                  <a:pt x="20467" y="58118"/>
                </a:cubicBezTo>
                <a:cubicBezTo>
                  <a:pt x="20380" y="57776"/>
                  <a:pt x="20555" y="58261"/>
                  <a:pt x="20607" y="58498"/>
                </a:cubicBezTo>
                <a:close/>
                <a:moveTo>
                  <a:pt x="18411" y="51218"/>
                </a:moveTo>
                <a:cubicBezTo>
                  <a:pt x="18282" y="50904"/>
                  <a:pt x="18282" y="50830"/>
                  <a:pt x="18163" y="50572"/>
                </a:cubicBezTo>
                <a:cubicBezTo>
                  <a:pt x="18174" y="50477"/>
                  <a:pt x="18216" y="50523"/>
                  <a:pt x="18411" y="51218"/>
                </a:cubicBezTo>
                <a:close/>
                <a:moveTo>
                  <a:pt x="16212" y="43769"/>
                </a:moveTo>
                <a:cubicBezTo>
                  <a:pt x="16325" y="44181"/>
                  <a:pt x="16269" y="44122"/>
                  <a:pt x="16325" y="44376"/>
                </a:cubicBezTo>
                <a:cubicBezTo>
                  <a:pt x="16216" y="43975"/>
                  <a:pt x="16206" y="44080"/>
                  <a:pt x="16161" y="44066"/>
                </a:cubicBezTo>
                <a:cubicBezTo>
                  <a:pt x="16140" y="43975"/>
                  <a:pt x="16115" y="43885"/>
                  <a:pt x="16073" y="43741"/>
                </a:cubicBezTo>
                <a:cubicBezTo>
                  <a:pt x="16059" y="43623"/>
                  <a:pt x="16136" y="43877"/>
                  <a:pt x="16153" y="43906"/>
                </a:cubicBezTo>
                <a:cubicBezTo>
                  <a:pt x="16042" y="43525"/>
                  <a:pt x="16195" y="43930"/>
                  <a:pt x="16056" y="43434"/>
                </a:cubicBezTo>
                <a:cubicBezTo>
                  <a:pt x="16083" y="43508"/>
                  <a:pt x="16290" y="44132"/>
                  <a:pt x="16136" y="43595"/>
                </a:cubicBezTo>
                <a:cubicBezTo>
                  <a:pt x="16157" y="43637"/>
                  <a:pt x="16192" y="43727"/>
                  <a:pt x="16212" y="43769"/>
                </a:cubicBezTo>
                <a:close/>
                <a:moveTo>
                  <a:pt x="17343" y="47762"/>
                </a:moveTo>
                <a:cubicBezTo>
                  <a:pt x="17340" y="47776"/>
                  <a:pt x="17333" y="47787"/>
                  <a:pt x="17330" y="47801"/>
                </a:cubicBezTo>
                <a:cubicBezTo>
                  <a:pt x="17211" y="47406"/>
                  <a:pt x="17232" y="47354"/>
                  <a:pt x="17343" y="47762"/>
                </a:cubicBezTo>
                <a:close/>
                <a:moveTo>
                  <a:pt x="17651" y="48974"/>
                </a:moveTo>
                <a:cubicBezTo>
                  <a:pt x="17815" y="49556"/>
                  <a:pt x="17657" y="49130"/>
                  <a:pt x="17668" y="49280"/>
                </a:cubicBezTo>
                <a:cubicBezTo>
                  <a:pt x="17588" y="48938"/>
                  <a:pt x="17665" y="49141"/>
                  <a:pt x="17651" y="48974"/>
                </a:cubicBezTo>
                <a:close/>
                <a:moveTo>
                  <a:pt x="17284" y="47734"/>
                </a:moveTo>
                <a:cubicBezTo>
                  <a:pt x="17396" y="48101"/>
                  <a:pt x="17312" y="47916"/>
                  <a:pt x="17319" y="47996"/>
                </a:cubicBezTo>
                <a:cubicBezTo>
                  <a:pt x="17242" y="47731"/>
                  <a:pt x="17274" y="47759"/>
                  <a:pt x="17284" y="47734"/>
                </a:cubicBezTo>
                <a:close/>
                <a:moveTo>
                  <a:pt x="16143" y="44108"/>
                </a:moveTo>
                <a:cubicBezTo>
                  <a:pt x="16132" y="44115"/>
                  <a:pt x="16125" y="44118"/>
                  <a:pt x="16161" y="44241"/>
                </a:cubicBezTo>
                <a:cubicBezTo>
                  <a:pt x="16090" y="44073"/>
                  <a:pt x="15964" y="43487"/>
                  <a:pt x="16143" y="44108"/>
                </a:cubicBezTo>
                <a:close/>
                <a:moveTo>
                  <a:pt x="16862" y="46624"/>
                </a:moveTo>
                <a:cubicBezTo>
                  <a:pt x="16932" y="46907"/>
                  <a:pt x="16778" y="46435"/>
                  <a:pt x="16723" y="46255"/>
                </a:cubicBezTo>
                <a:cubicBezTo>
                  <a:pt x="16733" y="46234"/>
                  <a:pt x="16823" y="46544"/>
                  <a:pt x="16862" y="46624"/>
                </a:cubicBezTo>
                <a:close/>
                <a:moveTo>
                  <a:pt x="17979" y="50481"/>
                </a:moveTo>
                <a:cubicBezTo>
                  <a:pt x="18052" y="50785"/>
                  <a:pt x="17979" y="50670"/>
                  <a:pt x="18017" y="50921"/>
                </a:cubicBezTo>
                <a:cubicBezTo>
                  <a:pt x="17933" y="50614"/>
                  <a:pt x="18024" y="50791"/>
                  <a:pt x="17888" y="50345"/>
                </a:cubicBezTo>
                <a:cubicBezTo>
                  <a:pt x="17926" y="50432"/>
                  <a:pt x="17930" y="50356"/>
                  <a:pt x="17979" y="50481"/>
                </a:cubicBezTo>
                <a:close/>
                <a:moveTo>
                  <a:pt x="17881" y="50363"/>
                </a:moveTo>
                <a:cubicBezTo>
                  <a:pt x="17905" y="50495"/>
                  <a:pt x="18013" y="51029"/>
                  <a:pt x="17846" y="50446"/>
                </a:cubicBezTo>
                <a:cubicBezTo>
                  <a:pt x="17853" y="50377"/>
                  <a:pt x="17833" y="50289"/>
                  <a:pt x="17881" y="50363"/>
                </a:cubicBezTo>
                <a:close/>
                <a:moveTo>
                  <a:pt x="16893" y="47249"/>
                </a:moveTo>
                <a:cubicBezTo>
                  <a:pt x="16897" y="47329"/>
                  <a:pt x="16823" y="47096"/>
                  <a:pt x="16834" y="47210"/>
                </a:cubicBezTo>
                <a:cubicBezTo>
                  <a:pt x="16739" y="46886"/>
                  <a:pt x="16723" y="46788"/>
                  <a:pt x="16663" y="46569"/>
                </a:cubicBezTo>
                <a:cubicBezTo>
                  <a:pt x="16670" y="46551"/>
                  <a:pt x="16673" y="46537"/>
                  <a:pt x="16681" y="46519"/>
                </a:cubicBezTo>
                <a:cubicBezTo>
                  <a:pt x="16768" y="46796"/>
                  <a:pt x="16813" y="46956"/>
                  <a:pt x="16893" y="47249"/>
                </a:cubicBezTo>
                <a:close/>
                <a:moveTo>
                  <a:pt x="12862" y="33420"/>
                </a:moveTo>
                <a:cubicBezTo>
                  <a:pt x="12981" y="33801"/>
                  <a:pt x="12911" y="33644"/>
                  <a:pt x="13005" y="33958"/>
                </a:cubicBezTo>
                <a:cubicBezTo>
                  <a:pt x="12974" y="33899"/>
                  <a:pt x="12813" y="33322"/>
                  <a:pt x="12862" y="33420"/>
                </a:cubicBezTo>
                <a:close/>
                <a:moveTo>
                  <a:pt x="12932" y="33776"/>
                </a:moveTo>
                <a:cubicBezTo>
                  <a:pt x="12894" y="33783"/>
                  <a:pt x="12966" y="33986"/>
                  <a:pt x="12945" y="34094"/>
                </a:cubicBezTo>
                <a:cubicBezTo>
                  <a:pt x="12894" y="33909"/>
                  <a:pt x="12879" y="33888"/>
                  <a:pt x="12823" y="33689"/>
                </a:cubicBezTo>
                <a:cubicBezTo>
                  <a:pt x="12894" y="33828"/>
                  <a:pt x="12765" y="33281"/>
                  <a:pt x="12848" y="33456"/>
                </a:cubicBezTo>
                <a:cubicBezTo>
                  <a:pt x="12942" y="33786"/>
                  <a:pt x="13023" y="34084"/>
                  <a:pt x="13012" y="34118"/>
                </a:cubicBezTo>
                <a:cubicBezTo>
                  <a:pt x="12945" y="33891"/>
                  <a:pt x="12918" y="33780"/>
                  <a:pt x="12932" y="33776"/>
                </a:cubicBezTo>
                <a:close/>
                <a:moveTo>
                  <a:pt x="16757" y="47047"/>
                </a:moveTo>
                <a:cubicBezTo>
                  <a:pt x="16764" y="47054"/>
                  <a:pt x="16813" y="47228"/>
                  <a:pt x="16852" y="47350"/>
                </a:cubicBezTo>
                <a:cubicBezTo>
                  <a:pt x="16852" y="47406"/>
                  <a:pt x="16831" y="47368"/>
                  <a:pt x="16799" y="47291"/>
                </a:cubicBezTo>
                <a:cubicBezTo>
                  <a:pt x="16687" y="46904"/>
                  <a:pt x="16813" y="47249"/>
                  <a:pt x="16757" y="47047"/>
                </a:cubicBezTo>
                <a:close/>
                <a:moveTo>
                  <a:pt x="15815" y="43825"/>
                </a:moveTo>
                <a:cubicBezTo>
                  <a:pt x="15895" y="44066"/>
                  <a:pt x="15892" y="44160"/>
                  <a:pt x="15835" y="43954"/>
                </a:cubicBezTo>
                <a:cubicBezTo>
                  <a:pt x="15853" y="44083"/>
                  <a:pt x="15919" y="44220"/>
                  <a:pt x="15951" y="44380"/>
                </a:cubicBezTo>
                <a:cubicBezTo>
                  <a:pt x="15923" y="44328"/>
                  <a:pt x="15860" y="44125"/>
                  <a:pt x="15790" y="43888"/>
                </a:cubicBezTo>
                <a:cubicBezTo>
                  <a:pt x="15797" y="43867"/>
                  <a:pt x="15808" y="43846"/>
                  <a:pt x="15815" y="43825"/>
                </a:cubicBezTo>
                <a:close/>
                <a:moveTo>
                  <a:pt x="15902" y="44320"/>
                </a:moveTo>
                <a:cubicBezTo>
                  <a:pt x="15940" y="44387"/>
                  <a:pt x="15990" y="44670"/>
                  <a:pt x="15919" y="44454"/>
                </a:cubicBezTo>
                <a:cubicBezTo>
                  <a:pt x="15850" y="44220"/>
                  <a:pt x="15808" y="44062"/>
                  <a:pt x="15808" y="44017"/>
                </a:cubicBezTo>
                <a:cubicBezTo>
                  <a:pt x="15755" y="43860"/>
                  <a:pt x="15727" y="43804"/>
                  <a:pt x="15763" y="43954"/>
                </a:cubicBezTo>
                <a:cubicBezTo>
                  <a:pt x="15804" y="44101"/>
                  <a:pt x="15846" y="44247"/>
                  <a:pt x="15856" y="44254"/>
                </a:cubicBezTo>
                <a:cubicBezTo>
                  <a:pt x="15937" y="44534"/>
                  <a:pt x="15745" y="44080"/>
                  <a:pt x="15780" y="44083"/>
                </a:cubicBezTo>
                <a:cubicBezTo>
                  <a:pt x="15710" y="43864"/>
                  <a:pt x="15759" y="44129"/>
                  <a:pt x="15856" y="44433"/>
                </a:cubicBezTo>
                <a:cubicBezTo>
                  <a:pt x="15835" y="44383"/>
                  <a:pt x="15818" y="44338"/>
                  <a:pt x="15815" y="44356"/>
                </a:cubicBezTo>
                <a:cubicBezTo>
                  <a:pt x="15634" y="43748"/>
                  <a:pt x="15759" y="44132"/>
                  <a:pt x="15577" y="43504"/>
                </a:cubicBezTo>
                <a:cubicBezTo>
                  <a:pt x="15588" y="43427"/>
                  <a:pt x="15682" y="43661"/>
                  <a:pt x="15755" y="43793"/>
                </a:cubicBezTo>
                <a:cubicBezTo>
                  <a:pt x="15811" y="43982"/>
                  <a:pt x="15954" y="44558"/>
                  <a:pt x="15902" y="44320"/>
                </a:cubicBezTo>
                <a:close/>
                <a:moveTo>
                  <a:pt x="10464" y="25738"/>
                </a:moveTo>
                <a:cubicBezTo>
                  <a:pt x="10426" y="25598"/>
                  <a:pt x="10384" y="25459"/>
                  <a:pt x="10342" y="25319"/>
                </a:cubicBezTo>
                <a:cubicBezTo>
                  <a:pt x="10335" y="25204"/>
                  <a:pt x="10503" y="25783"/>
                  <a:pt x="10464" y="25738"/>
                </a:cubicBezTo>
                <a:close/>
                <a:moveTo>
                  <a:pt x="10339" y="25330"/>
                </a:moveTo>
                <a:cubicBezTo>
                  <a:pt x="10262" y="25113"/>
                  <a:pt x="10352" y="25448"/>
                  <a:pt x="10310" y="25393"/>
                </a:cubicBezTo>
                <a:cubicBezTo>
                  <a:pt x="10258" y="25173"/>
                  <a:pt x="10272" y="25263"/>
                  <a:pt x="10192" y="24977"/>
                </a:cubicBezTo>
                <a:cubicBezTo>
                  <a:pt x="10205" y="24942"/>
                  <a:pt x="10231" y="24960"/>
                  <a:pt x="10339" y="25330"/>
                </a:cubicBezTo>
                <a:close/>
                <a:moveTo>
                  <a:pt x="15438" y="42959"/>
                </a:moveTo>
                <a:cubicBezTo>
                  <a:pt x="15490" y="43123"/>
                  <a:pt x="15487" y="43148"/>
                  <a:pt x="15525" y="43281"/>
                </a:cubicBezTo>
                <a:cubicBezTo>
                  <a:pt x="15536" y="43378"/>
                  <a:pt x="15459" y="43089"/>
                  <a:pt x="15448" y="43110"/>
                </a:cubicBezTo>
                <a:cubicBezTo>
                  <a:pt x="15382" y="42883"/>
                  <a:pt x="15448" y="43029"/>
                  <a:pt x="15438" y="42959"/>
                </a:cubicBezTo>
                <a:close/>
                <a:moveTo>
                  <a:pt x="15529" y="43801"/>
                </a:moveTo>
                <a:cubicBezTo>
                  <a:pt x="15567" y="43948"/>
                  <a:pt x="15490" y="43797"/>
                  <a:pt x="15417" y="43535"/>
                </a:cubicBezTo>
                <a:cubicBezTo>
                  <a:pt x="15399" y="43389"/>
                  <a:pt x="15494" y="43724"/>
                  <a:pt x="15529" y="43801"/>
                </a:cubicBezTo>
                <a:close/>
                <a:moveTo>
                  <a:pt x="15103" y="42524"/>
                </a:moveTo>
                <a:cubicBezTo>
                  <a:pt x="15047" y="42390"/>
                  <a:pt x="15033" y="42436"/>
                  <a:pt x="14925" y="42066"/>
                </a:cubicBezTo>
                <a:cubicBezTo>
                  <a:pt x="14928" y="41982"/>
                  <a:pt x="14998" y="42184"/>
                  <a:pt x="15103" y="42524"/>
                </a:cubicBezTo>
                <a:close/>
                <a:moveTo>
                  <a:pt x="15036" y="42503"/>
                </a:moveTo>
                <a:cubicBezTo>
                  <a:pt x="15015" y="42474"/>
                  <a:pt x="14943" y="42223"/>
                  <a:pt x="14956" y="42338"/>
                </a:cubicBezTo>
                <a:cubicBezTo>
                  <a:pt x="14928" y="42202"/>
                  <a:pt x="14880" y="42017"/>
                  <a:pt x="14886" y="41982"/>
                </a:cubicBezTo>
                <a:cubicBezTo>
                  <a:pt x="14949" y="42163"/>
                  <a:pt x="14938" y="42174"/>
                  <a:pt x="15036" y="42503"/>
                </a:cubicBezTo>
                <a:close/>
                <a:moveTo>
                  <a:pt x="7892" y="18122"/>
                </a:moveTo>
                <a:cubicBezTo>
                  <a:pt x="7895" y="18175"/>
                  <a:pt x="7860" y="18056"/>
                  <a:pt x="7822" y="17930"/>
                </a:cubicBezTo>
                <a:cubicBezTo>
                  <a:pt x="7805" y="17938"/>
                  <a:pt x="7927" y="18342"/>
                  <a:pt x="7832" y="18080"/>
                </a:cubicBezTo>
                <a:cubicBezTo>
                  <a:pt x="7759" y="17804"/>
                  <a:pt x="7773" y="17717"/>
                  <a:pt x="7892" y="18122"/>
                </a:cubicBezTo>
                <a:close/>
                <a:moveTo>
                  <a:pt x="15392" y="44122"/>
                </a:moveTo>
                <a:cubicBezTo>
                  <a:pt x="15536" y="44642"/>
                  <a:pt x="15336" y="44062"/>
                  <a:pt x="15225" y="43640"/>
                </a:cubicBezTo>
                <a:cubicBezTo>
                  <a:pt x="15257" y="43700"/>
                  <a:pt x="15410" y="44286"/>
                  <a:pt x="15392" y="44122"/>
                </a:cubicBezTo>
                <a:close/>
                <a:moveTo>
                  <a:pt x="14901" y="42467"/>
                </a:moveTo>
                <a:cubicBezTo>
                  <a:pt x="14824" y="42272"/>
                  <a:pt x="14872" y="42464"/>
                  <a:pt x="14809" y="42331"/>
                </a:cubicBezTo>
                <a:cubicBezTo>
                  <a:pt x="14736" y="42087"/>
                  <a:pt x="14845" y="42348"/>
                  <a:pt x="14729" y="41992"/>
                </a:cubicBezTo>
                <a:cubicBezTo>
                  <a:pt x="14796" y="42188"/>
                  <a:pt x="14820" y="42195"/>
                  <a:pt x="14901" y="42467"/>
                </a:cubicBezTo>
                <a:close/>
                <a:moveTo>
                  <a:pt x="7473" y="17169"/>
                </a:moveTo>
                <a:cubicBezTo>
                  <a:pt x="7595" y="17571"/>
                  <a:pt x="7501" y="17389"/>
                  <a:pt x="7424" y="17110"/>
                </a:cubicBezTo>
                <a:cubicBezTo>
                  <a:pt x="7420" y="17047"/>
                  <a:pt x="7487" y="17281"/>
                  <a:pt x="7473" y="17169"/>
                </a:cubicBezTo>
                <a:close/>
                <a:moveTo>
                  <a:pt x="14478" y="41190"/>
                </a:moveTo>
                <a:cubicBezTo>
                  <a:pt x="14509" y="41316"/>
                  <a:pt x="14551" y="41480"/>
                  <a:pt x="14624" y="41717"/>
                </a:cubicBezTo>
                <a:cubicBezTo>
                  <a:pt x="14582" y="41689"/>
                  <a:pt x="14373" y="40949"/>
                  <a:pt x="14478" y="41190"/>
                </a:cubicBezTo>
                <a:close/>
                <a:moveTo>
                  <a:pt x="14168" y="40167"/>
                </a:moveTo>
                <a:cubicBezTo>
                  <a:pt x="14268" y="40541"/>
                  <a:pt x="14189" y="40320"/>
                  <a:pt x="14147" y="40212"/>
                </a:cubicBezTo>
                <a:cubicBezTo>
                  <a:pt x="14076" y="39969"/>
                  <a:pt x="14147" y="40111"/>
                  <a:pt x="14168" y="40167"/>
                </a:cubicBezTo>
                <a:close/>
                <a:moveTo>
                  <a:pt x="12956" y="36174"/>
                </a:moveTo>
                <a:cubicBezTo>
                  <a:pt x="12890" y="36017"/>
                  <a:pt x="12883" y="36104"/>
                  <a:pt x="12715" y="35511"/>
                </a:cubicBezTo>
                <a:cubicBezTo>
                  <a:pt x="12858" y="35951"/>
                  <a:pt x="12747" y="35462"/>
                  <a:pt x="12956" y="36174"/>
                </a:cubicBezTo>
                <a:close/>
                <a:moveTo>
                  <a:pt x="7738" y="18300"/>
                </a:moveTo>
                <a:cubicBezTo>
                  <a:pt x="7700" y="18227"/>
                  <a:pt x="7700" y="18318"/>
                  <a:pt x="7563" y="17836"/>
                </a:cubicBezTo>
                <a:cubicBezTo>
                  <a:pt x="7584" y="17833"/>
                  <a:pt x="7623" y="17902"/>
                  <a:pt x="7738" y="18300"/>
                </a:cubicBezTo>
                <a:close/>
                <a:moveTo>
                  <a:pt x="14426" y="41309"/>
                </a:moveTo>
                <a:cubicBezTo>
                  <a:pt x="14450" y="41476"/>
                  <a:pt x="14328" y="41026"/>
                  <a:pt x="14318" y="41043"/>
                </a:cubicBezTo>
                <a:cubicBezTo>
                  <a:pt x="14272" y="40879"/>
                  <a:pt x="14286" y="40862"/>
                  <a:pt x="14276" y="40789"/>
                </a:cubicBezTo>
                <a:cubicBezTo>
                  <a:pt x="14339" y="40966"/>
                  <a:pt x="14328" y="40980"/>
                  <a:pt x="14426" y="41309"/>
                </a:cubicBezTo>
                <a:close/>
                <a:moveTo>
                  <a:pt x="14303" y="41068"/>
                </a:moveTo>
                <a:cubicBezTo>
                  <a:pt x="14398" y="41396"/>
                  <a:pt x="14335" y="41291"/>
                  <a:pt x="14335" y="41351"/>
                </a:cubicBezTo>
                <a:cubicBezTo>
                  <a:pt x="14226" y="40945"/>
                  <a:pt x="14279" y="41022"/>
                  <a:pt x="14303" y="41068"/>
                </a:cubicBezTo>
                <a:close/>
                <a:moveTo>
                  <a:pt x="12747" y="35794"/>
                </a:moveTo>
                <a:cubicBezTo>
                  <a:pt x="12827" y="36062"/>
                  <a:pt x="12900" y="36310"/>
                  <a:pt x="12855" y="36237"/>
                </a:cubicBezTo>
                <a:cubicBezTo>
                  <a:pt x="12799" y="36035"/>
                  <a:pt x="12726" y="35787"/>
                  <a:pt x="12747" y="35794"/>
                </a:cubicBezTo>
                <a:close/>
                <a:moveTo>
                  <a:pt x="13504" y="38394"/>
                </a:moveTo>
                <a:cubicBezTo>
                  <a:pt x="13570" y="38628"/>
                  <a:pt x="13508" y="38524"/>
                  <a:pt x="13480" y="38447"/>
                </a:cubicBezTo>
                <a:cubicBezTo>
                  <a:pt x="13441" y="38289"/>
                  <a:pt x="13364" y="38038"/>
                  <a:pt x="13406" y="38101"/>
                </a:cubicBezTo>
                <a:cubicBezTo>
                  <a:pt x="13445" y="38265"/>
                  <a:pt x="13498" y="38436"/>
                  <a:pt x="13504" y="38394"/>
                </a:cubicBezTo>
                <a:close/>
                <a:moveTo>
                  <a:pt x="13082" y="37459"/>
                </a:moveTo>
                <a:cubicBezTo>
                  <a:pt x="13085" y="37448"/>
                  <a:pt x="13092" y="37435"/>
                  <a:pt x="13095" y="37424"/>
                </a:cubicBezTo>
                <a:cubicBezTo>
                  <a:pt x="13187" y="37728"/>
                  <a:pt x="13173" y="37759"/>
                  <a:pt x="13232" y="37979"/>
                </a:cubicBezTo>
                <a:cubicBezTo>
                  <a:pt x="13187" y="37863"/>
                  <a:pt x="13179" y="37741"/>
                  <a:pt x="13082" y="37459"/>
                </a:cubicBezTo>
                <a:close/>
                <a:moveTo>
                  <a:pt x="7295" y="17944"/>
                </a:moveTo>
                <a:cubicBezTo>
                  <a:pt x="7336" y="18105"/>
                  <a:pt x="7347" y="18189"/>
                  <a:pt x="7333" y="18199"/>
                </a:cubicBezTo>
                <a:cubicBezTo>
                  <a:pt x="7201" y="17766"/>
                  <a:pt x="7253" y="17825"/>
                  <a:pt x="7295" y="17944"/>
                </a:cubicBezTo>
                <a:close/>
                <a:moveTo>
                  <a:pt x="12966" y="37902"/>
                </a:moveTo>
                <a:cubicBezTo>
                  <a:pt x="13085" y="38300"/>
                  <a:pt x="12987" y="38139"/>
                  <a:pt x="12883" y="37752"/>
                </a:cubicBezTo>
                <a:cubicBezTo>
                  <a:pt x="12865" y="37605"/>
                  <a:pt x="12970" y="37982"/>
                  <a:pt x="12966" y="37902"/>
                </a:cubicBezTo>
                <a:close/>
                <a:moveTo>
                  <a:pt x="9535" y="26171"/>
                </a:moveTo>
                <a:cubicBezTo>
                  <a:pt x="9577" y="26328"/>
                  <a:pt x="9606" y="26447"/>
                  <a:pt x="9648" y="26603"/>
                </a:cubicBezTo>
                <a:cubicBezTo>
                  <a:pt x="9585" y="26415"/>
                  <a:pt x="9543" y="26331"/>
                  <a:pt x="9504" y="26244"/>
                </a:cubicBezTo>
                <a:cubicBezTo>
                  <a:pt x="9375" y="25777"/>
                  <a:pt x="9522" y="26185"/>
                  <a:pt x="9535" y="26171"/>
                </a:cubicBezTo>
                <a:close/>
                <a:moveTo>
                  <a:pt x="9173" y="25968"/>
                </a:moveTo>
                <a:cubicBezTo>
                  <a:pt x="9239" y="26202"/>
                  <a:pt x="9274" y="26352"/>
                  <a:pt x="9277" y="26422"/>
                </a:cubicBezTo>
                <a:cubicBezTo>
                  <a:pt x="9239" y="26283"/>
                  <a:pt x="9197" y="26143"/>
                  <a:pt x="9158" y="26004"/>
                </a:cubicBezTo>
                <a:cubicBezTo>
                  <a:pt x="9163" y="25993"/>
                  <a:pt x="9169" y="25979"/>
                  <a:pt x="9173" y="25968"/>
                </a:cubicBezTo>
                <a:close/>
                <a:moveTo>
                  <a:pt x="5690" y="14356"/>
                </a:moveTo>
                <a:cubicBezTo>
                  <a:pt x="5644" y="14310"/>
                  <a:pt x="5553" y="14067"/>
                  <a:pt x="5543" y="14171"/>
                </a:cubicBezTo>
                <a:cubicBezTo>
                  <a:pt x="5463" y="13885"/>
                  <a:pt x="5490" y="13882"/>
                  <a:pt x="5535" y="14014"/>
                </a:cubicBezTo>
                <a:cubicBezTo>
                  <a:pt x="5473" y="13787"/>
                  <a:pt x="5473" y="13829"/>
                  <a:pt x="5466" y="13833"/>
                </a:cubicBezTo>
                <a:cubicBezTo>
                  <a:pt x="5469" y="13753"/>
                  <a:pt x="5546" y="13882"/>
                  <a:pt x="5690" y="14356"/>
                </a:cubicBezTo>
                <a:close/>
                <a:moveTo>
                  <a:pt x="4296" y="11148"/>
                </a:moveTo>
                <a:cubicBezTo>
                  <a:pt x="4377" y="11420"/>
                  <a:pt x="4367" y="11435"/>
                  <a:pt x="4370" y="11497"/>
                </a:cubicBezTo>
                <a:cubicBezTo>
                  <a:pt x="4258" y="11131"/>
                  <a:pt x="4227" y="10960"/>
                  <a:pt x="4296" y="11148"/>
                </a:cubicBezTo>
                <a:close/>
                <a:moveTo>
                  <a:pt x="10398" y="35183"/>
                </a:moveTo>
                <a:cubicBezTo>
                  <a:pt x="10307" y="34896"/>
                  <a:pt x="10324" y="34901"/>
                  <a:pt x="10247" y="34656"/>
                </a:cubicBezTo>
                <a:cubicBezTo>
                  <a:pt x="10262" y="34635"/>
                  <a:pt x="10440" y="35249"/>
                  <a:pt x="10398" y="35183"/>
                </a:cubicBezTo>
                <a:close/>
                <a:moveTo>
                  <a:pt x="2471" y="8248"/>
                </a:moveTo>
                <a:cubicBezTo>
                  <a:pt x="2583" y="8593"/>
                  <a:pt x="2590" y="8803"/>
                  <a:pt x="2478" y="8409"/>
                </a:cubicBezTo>
                <a:cubicBezTo>
                  <a:pt x="2545" y="8559"/>
                  <a:pt x="2468" y="8318"/>
                  <a:pt x="2471" y="8248"/>
                </a:cubicBezTo>
                <a:close/>
                <a:moveTo>
                  <a:pt x="810" y="2869"/>
                </a:moveTo>
                <a:cubicBezTo>
                  <a:pt x="880" y="3121"/>
                  <a:pt x="1002" y="3529"/>
                  <a:pt x="978" y="3529"/>
                </a:cubicBezTo>
                <a:cubicBezTo>
                  <a:pt x="904" y="3285"/>
                  <a:pt x="796" y="2890"/>
                  <a:pt x="810" y="2869"/>
                </a:cubicBezTo>
                <a:close/>
                <a:moveTo>
                  <a:pt x="1023" y="5871"/>
                </a:moveTo>
                <a:cubicBezTo>
                  <a:pt x="1138" y="6248"/>
                  <a:pt x="1100" y="6220"/>
                  <a:pt x="1121" y="6342"/>
                </a:cubicBezTo>
                <a:cubicBezTo>
                  <a:pt x="942" y="5738"/>
                  <a:pt x="1058" y="6046"/>
                  <a:pt x="1023" y="5871"/>
                </a:cubicBezTo>
                <a:close/>
                <a:moveTo>
                  <a:pt x="20349" y="73647"/>
                </a:moveTo>
                <a:cubicBezTo>
                  <a:pt x="20377" y="73636"/>
                  <a:pt x="20481" y="73926"/>
                  <a:pt x="20356" y="73451"/>
                </a:cubicBezTo>
                <a:cubicBezTo>
                  <a:pt x="20544" y="73957"/>
                  <a:pt x="20551" y="74230"/>
                  <a:pt x="20506" y="74149"/>
                </a:cubicBezTo>
                <a:cubicBezTo>
                  <a:pt x="20523" y="74180"/>
                  <a:pt x="20377" y="73689"/>
                  <a:pt x="20475" y="74055"/>
                </a:cubicBezTo>
                <a:cubicBezTo>
                  <a:pt x="20443" y="73978"/>
                  <a:pt x="20429" y="73895"/>
                  <a:pt x="20349" y="73647"/>
                </a:cubicBezTo>
                <a:close/>
                <a:moveTo>
                  <a:pt x="2708" y="12953"/>
                </a:moveTo>
                <a:cubicBezTo>
                  <a:pt x="2779" y="13131"/>
                  <a:pt x="2775" y="13271"/>
                  <a:pt x="2810" y="13414"/>
                </a:cubicBezTo>
                <a:cubicBezTo>
                  <a:pt x="2737" y="13236"/>
                  <a:pt x="2740" y="13092"/>
                  <a:pt x="2708" y="12953"/>
                </a:cubicBezTo>
                <a:close/>
                <a:moveTo>
                  <a:pt x="2733" y="13242"/>
                </a:moveTo>
                <a:cubicBezTo>
                  <a:pt x="2792" y="13448"/>
                  <a:pt x="2782" y="13351"/>
                  <a:pt x="2862" y="13640"/>
                </a:cubicBezTo>
                <a:cubicBezTo>
                  <a:pt x="2880" y="13965"/>
                  <a:pt x="2750" y="13640"/>
                  <a:pt x="2789" y="13993"/>
                </a:cubicBezTo>
                <a:cubicBezTo>
                  <a:pt x="2943" y="14423"/>
                  <a:pt x="2883" y="14405"/>
                  <a:pt x="3061" y="14929"/>
                </a:cubicBezTo>
                <a:cubicBezTo>
                  <a:pt x="3058" y="14855"/>
                  <a:pt x="3037" y="14737"/>
                  <a:pt x="2991" y="14562"/>
                </a:cubicBezTo>
                <a:cubicBezTo>
                  <a:pt x="3040" y="14653"/>
                  <a:pt x="3114" y="14977"/>
                  <a:pt x="3135" y="14932"/>
                </a:cubicBezTo>
                <a:cubicBezTo>
                  <a:pt x="3218" y="15229"/>
                  <a:pt x="3253" y="15393"/>
                  <a:pt x="3333" y="15686"/>
                </a:cubicBezTo>
                <a:cubicBezTo>
                  <a:pt x="3309" y="15689"/>
                  <a:pt x="3232" y="15316"/>
                  <a:pt x="3232" y="15404"/>
                </a:cubicBezTo>
                <a:cubicBezTo>
                  <a:pt x="3156" y="15156"/>
                  <a:pt x="3173" y="15159"/>
                  <a:pt x="3082" y="14873"/>
                </a:cubicBezTo>
                <a:cubicBezTo>
                  <a:pt x="3194" y="15267"/>
                  <a:pt x="3156" y="15257"/>
                  <a:pt x="3201" y="15476"/>
                </a:cubicBezTo>
                <a:cubicBezTo>
                  <a:pt x="3006" y="14768"/>
                  <a:pt x="3047" y="15040"/>
                  <a:pt x="2953" y="14653"/>
                </a:cubicBezTo>
                <a:cubicBezTo>
                  <a:pt x="2890" y="14426"/>
                  <a:pt x="2925" y="14635"/>
                  <a:pt x="2904" y="14594"/>
                </a:cubicBezTo>
                <a:cubicBezTo>
                  <a:pt x="2848" y="14408"/>
                  <a:pt x="2845" y="14363"/>
                  <a:pt x="2785" y="14168"/>
                </a:cubicBezTo>
                <a:cubicBezTo>
                  <a:pt x="2806" y="14178"/>
                  <a:pt x="2862" y="14336"/>
                  <a:pt x="2810" y="14112"/>
                </a:cubicBezTo>
                <a:cubicBezTo>
                  <a:pt x="2754" y="13951"/>
                  <a:pt x="2771" y="14084"/>
                  <a:pt x="2698" y="13846"/>
                </a:cubicBezTo>
                <a:cubicBezTo>
                  <a:pt x="2671" y="13690"/>
                  <a:pt x="2708" y="13766"/>
                  <a:pt x="2733" y="13766"/>
                </a:cubicBezTo>
                <a:cubicBezTo>
                  <a:pt x="2663" y="13574"/>
                  <a:pt x="2524" y="13100"/>
                  <a:pt x="2520" y="13215"/>
                </a:cubicBezTo>
                <a:cubicBezTo>
                  <a:pt x="2426" y="12911"/>
                  <a:pt x="2478" y="13009"/>
                  <a:pt x="2475" y="12970"/>
                </a:cubicBezTo>
                <a:cubicBezTo>
                  <a:pt x="2381" y="12632"/>
                  <a:pt x="2377" y="12667"/>
                  <a:pt x="2325" y="12451"/>
                </a:cubicBezTo>
                <a:cubicBezTo>
                  <a:pt x="2349" y="12597"/>
                  <a:pt x="2339" y="12618"/>
                  <a:pt x="2294" y="12524"/>
                </a:cubicBezTo>
                <a:cubicBezTo>
                  <a:pt x="2199" y="12179"/>
                  <a:pt x="2294" y="12398"/>
                  <a:pt x="2154" y="11976"/>
                </a:cubicBezTo>
                <a:cubicBezTo>
                  <a:pt x="2139" y="11857"/>
                  <a:pt x="2213" y="12108"/>
                  <a:pt x="2262" y="12251"/>
                </a:cubicBezTo>
                <a:cubicBezTo>
                  <a:pt x="2258" y="12224"/>
                  <a:pt x="2210" y="12053"/>
                  <a:pt x="2175" y="11931"/>
                </a:cubicBezTo>
                <a:cubicBezTo>
                  <a:pt x="2199" y="11969"/>
                  <a:pt x="2231" y="12074"/>
                  <a:pt x="2268" y="12234"/>
                </a:cubicBezTo>
                <a:cubicBezTo>
                  <a:pt x="2258" y="12153"/>
                  <a:pt x="2196" y="11906"/>
                  <a:pt x="2258" y="12084"/>
                </a:cubicBezTo>
                <a:cubicBezTo>
                  <a:pt x="2307" y="12248"/>
                  <a:pt x="2307" y="12272"/>
                  <a:pt x="2346" y="12405"/>
                </a:cubicBezTo>
                <a:cubicBezTo>
                  <a:pt x="2485" y="12782"/>
                  <a:pt x="2356" y="12185"/>
                  <a:pt x="2419" y="12230"/>
                </a:cubicBezTo>
                <a:cubicBezTo>
                  <a:pt x="2360" y="12035"/>
                  <a:pt x="2352" y="12066"/>
                  <a:pt x="2258" y="11728"/>
                </a:cubicBezTo>
                <a:cubicBezTo>
                  <a:pt x="2273" y="11710"/>
                  <a:pt x="2384" y="12105"/>
                  <a:pt x="2373" y="11986"/>
                </a:cubicBezTo>
                <a:cubicBezTo>
                  <a:pt x="2510" y="12499"/>
                  <a:pt x="2499" y="12339"/>
                  <a:pt x="2548" y="12451"/>
                </a:cubicBezTo>
                <a:cubicBezTo>
                  <a:pt x="2677" y="12904"/>
                  <a:pt x="2750" y="13200"/>
                  <a:pt x="2733" y="13242"/>
                </a:cubicBezTo>
                <a:close/>
                <a:moveTo>
                  <a:pt x="3156" y="14876"/>
                </a:moveTo>
                <a:cubicBezTo>
                  <a:pt x="3194" y="15022"/>
                  <a:pt x="3264" y="15267"/>
                  <a:pt x="3302" y="15414"/>
                </a:cubicBezTo>
                <a:cubicBezTo>
                  <a:pt x="3295" y="15428"/>
                  <a:pt x="3288" y="15445"/>
                  <a:pt x="3281" y="15459"/>
                </a:cubicBezTo>
                <a:cubicBezTo>
                  <a:pt x="3152" y="15002"/>
                  <a:pt x="3253" y="15270"/>
                  <a:pt x="3156" y="14876"/>
                </a:cubicBezTo>
                <a:close/>
                <a:moveTo>
                  <a:pt x="3239" y="15030"/>
                </a:moveTo>
                <a:cubicBezTo>
                  <a:pt x="3281" y="15190"/>
                  <a:pt x="3295" y="15274"/>
                  <a:pt x="3281" y="15281"/>
                </a:cubicBezTo>
                <a:cubicBezTo>
                  <a:pt x="3253" y="15180"/>
                  <a:pt x="3222" y="15075"/>
                  <a:pt x="3190" y="14971"/>
                </a:cubicBezTo>
                <a:cubicBezTo>
                  <a:pt x="3187" y="14904"/>
                  <a:pt x="3253" y="15141"/>
                  <a:pt x="3239" y="15030"/>
                </a:cubicBezTo>
                <a:close/>
                <a:moveTo>
                  <a:pt x="493" y="5714"/>
                </a:moveTo>
                <a:cubicBezTo>
                  <a:pt x="572" y="5996"/>
                  <a:pt x="586" y="6091"/>
                  <a:pt x="593" y="6178"/>
                </a:cubicBezTo>
                <a:cubicBezTo>
                  <a:pt x="499" y="5854"/>
                  <a:pt x="499" y="5798"/>
                  <a:pt x="493" y="5714"/>
                </a:cubicBezTo>
                <a:close/>
                <a:moveTo>
                  <a:pt x="20335" y="73853"/>
                </a:moveTo>
                <a:cubicBezTo>
                  <a:pt x="20325" y="73957"/>
                  <a:pt x="20404" y="74393"/>
                  <a:pt x="20320" y="74233"/>
                </a:cubicBezTo>
                <a:cubicBezTo>
                  <a:pt x="20191" y="73710"/>
                  <a:pt x="20188" y="73437"/>
                  <a:pt x="20335" y="73853"/>
                </a:cubicBezTo>
                <a:close/>
                <a:moveTo>
                  <a:pt x="2171" y="11585"/>
                </a:moveTo>
                <a:cubicBezTo>
                  <a:pt x="2213" y="11760"/>
                  <a:pt x="2220" y="11839"/>
                  <a:pt x="2202" y="11857"/>
                </a:cubicBezTo>
                <a:cubicBezTo>
                  <a:pt x="2108" y="11546"/>
                  <a:pt x="2098" y="11466"/>
                  <a:pt x="2028" y="11225"/>
                </a:cubicBezTo>
                <a:cubicBezTo>
                  <a:pt x="2046" y="11222"/>
                  <a:pt x="2185" y="11725"/>
                  <a:pt x="2171" y="11585"/>
                </a:cubicBezTo>
                <a:close/>
                <a:moveTo>
                  <a:pt x="1923" y="10939"/>
                </a:moveTo>
                <a:cubicBezTo>
                  <a:pt x="1944" y="11027"/>
                  <a:pt x="1969" y="11117"/>
                  <a:pt x="2010" y="11260"/>
                </a:cubicBezTo>
                <a:cubicBezTo>
                  <a:pt x="2000" y="11299"/>
                  <a:pt x="1954" y="11177"/>
                  <a:pt x="1923" y="11117"/>
                </a:cubicBezTo>
                <a:cubicBezTo>
                  <a:pt x="1909" y="11012"/>
                  <a:pt x="1896" y="10897"/>
                  <a:pt x="1923" y="10939"/>
                </a:cubicBezTo>
                <a:close/>
                <a:moveTo>
                  <a:pt x="2974" y="14785"/>
                </a:moveTo>
                <a:cubicBezTo>
                  <a:pt x="3058" y="15061"/>
                  <a:pt x="3027" y="15009"/>
                  <a:pt x="3085" y="15218"/>
                </a:cubicBezTo>
                <a:cubicBezTo>
                  <a:pt x="3082" y="15253"/>
                  <a:pt x="2977" y="14855"/>
                  <a:pt x="2929" y="14705"/>
                </a:cubicBezTo>
                <a:cubicBezTo>
                  <a:pt x="2949" y="14754"/>
                  <a:pt x="2967" y="14800"/>
                  <a:pt x="2974" y="14785"/>
                </a:cubicBezTo>
                <a:close/>
                <a:moveTo>
                  <a:pt x="20349" y="74523"/>
                </a:moveTo>
                <a:cubicBezTo>
                  <a:pt x="20425" y="74788"/>
                  <a:pt x="20404" y="74805"/>
                  <a:pt x="20359" y="74673"/>
                </a:cubicBezTo>
                <a:cubicBezTo>
                  <a:pt x="20310" y="74484"/>
                  <a:pt x="20293" y="74372"/>
                  <a:pt x="20349" y="74523"/>
                </a:cubicBezTo>
                <a:close/>
                <a:moveTo>
                  <a:pt x="19344" y="72324"/>
                </a:moveTo>
                <a:cubicBezTo>
                  <a:pt x="19490" y="72896"/>
                  <a:pt x="19309" y="72474"/>
                  <a:pt x="19361" y="72809"/>
                </a:cubicBezTo>
                <a:cubicBezTo>
                  <a:pt x="19186" y="72152"/>
                  <a:pt x="19267" y="72167"/>
                  <a:pt x="19344" y="72324"/>
                </a:cubicBezTo>
                <a:close/>
                <a:moveTo>
                  <a:pt x="2461" y="14939"/>
                </a:moveTo>
                <a:cubicBezTo>
                  <a:pt x="2398" y="14827"/>
                  <a:pt x="2534" y="15445"/>
                  <a:pt x="2289" y="14632"/>
                </a:cubicBezTo>
                <a:cubicBezTo>
                  <a:pt x="2300" y="14604"/>
                  <a:pt x="2342" y="14671"/>
                  <a:pt x="2220" y="14273"/>
                </a:cubicBezTo>
                <a:cubicBezTo>
                  <a:pt x="2210" y="14171"/>
                  <a:pt x="2265" y="14346"/>
                  <a:pt x="2273" y="14321"/>
                </a:cubicBezTo>
                <a:cubicBezTo>
                  <a:pt x="2363" y="14645"/>
                  <a:pt x="2387" y="14692"/>
                  <a:pt x="2461" y="14939"/>
                </a:cubicBezTo>
                <a:close/>
                <a:moveTo>
                  <a:pt x="19608" y="73811"/>
                </a:moveTo>
                <a:cubicBezTo>
                  <a:pt x="19755" y="74313"/>
                  <a:pt x="19640" y="74020"/>
                  <a:pt x="19613" y="73978"/>
                </a:cubicBezTo>
                <a:cubicBezTo>
                  <a:pt x="19511" y="73618"/>
                  <a:pt x="19584" y="73776"/>
                  <a:pt x="19608" y="73811"/>
                </a:cubicBezTo>
                <a:close/>
                <a:moveTo>
                  <a:pt x="2684" y="15805"/>
                </a:moveTo>
                <a:cubicBezTo>
                  <a:pt x="2754" y="16035"/>
                  <a:pt x="2681" y="15889"/>
                  <a:pt x="2695" y="15965"/>
                </a:cubicBezTo>
                <a:cubicBezTo>
                  <a:pt x="2583" y="15578"/>
                  <a:pt x="2624" y="15626"/>
                  <a:pt x="2684" y="15805"/>
                </a:cubicBezTo>
                <a:close/>
                <a:moveTo>
                  <a:pt x="19574" y="73890"/>
                </a:moveTo>
                <a:cubicBezTo>
                  <a:pt x="19567" y="73905"/>
                  <a:pt x="19563" y="73916"/>
                  <a:pt x="19556" y="73929"/>
                </a:cubicBezTo>
                <a:cubicBezTo>
                  <a:pt x="19438" y="73534"/>
                  <a:pt x="19458" y="73486"/>
                  <a:pt x="19574" y="73890"/>
                </a:cubicBezTo>
                <a:close/>
                <a:moveTo>
                  <a:pt x="19525" y="74533"/>
                </a:moveTo>
                <a:cubicBezTo>
                  <a:pt x="19613" y="74844"/>
                  <a:pt x="19581" y="74868"/>
                  <a:pt x="19473" y="74477"/>
                </a:cubicBezTo>
                <a:cubicBezTo>
                  <a:pt x="19410" y="74198"/>
                  <a:pt x="19525" y="74613"/>
                  <a:pt x="19525" y="74533"/>
                </a:cubicBezTo>
                <a:close/>
                <a:moveTo>
                  <a:pt x="18740" y="71999"/>
                </a:moveTo>
                <a:cubicBezTo>
                  <a:pt x="18907" y="72774"/>
                  <a:pt x="18649" y="72163"/>
                  <a:pt x="18875" y="73078"/>
                </a:cubicBezTo>
                <a:cubicBezTo>
                  <a:pt x="18901" y="73235"/>
                  <a:pt x="18775" y="72750"/>
                  <a:pt x="18799" y="72906"/>
                </a:cubicBezTo>
                <a:cubicBezTo>
                  <a:pt x="18656" y="72373"/>
                  <a:pt x="18600" y="72149"/>
                  <a:pt x="18457" y="71612"/>
                </a:cubicBezTo>
                <a:cubicBezTo>
                  <a:pt x="18593" y="71968"/>
                  <a:pt x="18426" y="71290"/>
                  <a:pt x="18419" y="71172"/>
                </a:cubicBezTo>
                <a:cubicBezTo>
                  <a:pt x="18440" y="71176"/>
                  <a:pt x="18527" y="71461"/>
                  <a:pt x="18509" y="71308"/>
                </a:cubicBezTo>
                <a:cubicBezTo>
                  <a:pt x="18656" y="71814"/>
                  <a:pt x="18527" y="71434"/>
                  <a:pt x="18579" y="71675"/>
                </a:cubicBezTo>
                <a:cubicBezTo>
                  <a:pt x="18792" y="72387"/>
                  <a:pt x="18653" y="71775"/>
                  <a:pt x="18740" y="71999"/>
                </a:cubicBezTo>
                <a:close/>
                <a:moveTo>
                  <a:pt x="19521" y="74889"/>
                </a:moveTo>
                <a:cubicBezTo>
                  <a:pt x="19438" y="74602"/>
                  <a:pt x="19455" y="74694"/>
                  <a:pt x="19399" y="74473"/>
                </a:cubicBezTo>
                <a:cubicBezTo>
                  <a:pt x="19399" y="74477"/>
                  <a:pt x="19396" y="74484"/>
                  <a:pt x="19392" y="74491"/>
                </a:cubicBezTo>
                <a:cubicBezTo>
                  <a:pt x="19273" y="74114"/>
                  <a:pt x="19550" y="74799"/>
                  <a:pt x="19521" y="74889"/>
                </a:cubicBezTo>
                <a:close/>
                <a:moveTo>
                  <a:pt x="19155" y="73650"/>
                </a:moveTo>
                <a:cubicBezTo>
                  <a:pt x="19228" y="73937"/>
                  <a:pt x="19236" y="73999"/>
                  <a:pt x="19190" y="73911"/>
                </a:cubicBezTo>
                <a:cubicBezTo>
                  <a:pt x="19113" y="73647"/>
                  <a:pt x="19144" y="73674"/>
                  <a:pt x="19155" y="73650"/>
                </a:cubicBezTo>
                <a:close/>
                <a:moveTo>
                  <a:pt x="16167" y="63497"/>
                </a:moveTo>
                <a:cubicBezTo>
                  <a:pt x="16206" y="63559"/>
                  <a:pt x="16206" y="63671"/>
                  <a:pt x="16286" y="63922"/>
                </a:cubicBezTo>
                <a:cubicBezTo>
                  <a:pt x="16241" y="63804"/>
                  <a:pt x="16209" y="63744"/>
                  <a:pt x="16119" y="63437"/>
                </a:cubicBezTo>
                <a:cubicBezTo>
                  <a:pt x="16080" y="63235"/>
                  <a:pt x="16248" y="63790"/>
                  <a:pt x="16167" y="63497"/>
                </a:cubicBezTo>
                <a:close/>
                <a:moveTo>
                  <a:pt x="15752" y="62198"/>
                </a:moveTo>
                <a:cubicBezTo>
                  <a:pt x="15794" y="62351"/>
                  <a:pt x="15829" y="62565"/>
                  <a:pt x="15843" y="62512"/>
                </a:cubicBezTo>
                <a:cubicBezTo>
                  <a:pt x="16024" y="63347"/>
                  <a:pt x="15647" y="61992"/>
                  <a:pt x="15661" y="62055"/>
                </a:cubicBezTo>
                <a:cubicBezTo>
                  <a:pt x="15637" y="61968"/>
                  <a:pt x="15637" y="61954"/>
                  <a:pt x="15637" y="61940"/>
                </a:cubicBezTo>
                <a:cubicBezTo>
                  <a:pt x="15616" y="61870"/>
                  <a:pt x="15595" y="61804"/>
                  <a:pt x="15574" y="61734"/>
                </a:cubicBezTo>
                <a:cubicBezTo>
                  <a:pt x="15616" y="61818"/>
                  <a:pt x="15710" y="62114"/>
                  <a:pt x="15752" y="62198"/>
                </a:cubicBezTo>
                <a:close/>
                <a:moveTo>
                  <a:pt x="19047" y="73552"/>
                </a:moveTo>
                <a:cubicBezTo>
                  <a:pt x="19165" y="73953"/>
                  <a:pt x="19057" y="73727"/>
                  <a:pt x="19141" y="74030"/>
                </a:cubicBezTo>
                <a:cubicBezTo>
                  <a:pt x="19051" y="73786"/>
                  <a:pt x="19001" y="73483"/>
                  <a:pt x="19047" y="73552"/>
                </a:cubicBezTo>
                <a:close/>
                <a:moveTo>
                  <a:pt x="16614" y="65252"/>
                </a:moveTo>
                <a:cubicBezTo>
                  <a:pt x="16705" y="65563"/>
                  <a:pt x="16673" y="65618"/>
                  <a:pt x="16562" y="65204"/>
                </a:cubicBezTo>
                <a:cubicBezTo>
                  <a:pt x="16562" y="65120"/>
                  <a:pt x="16541" y="65057"/>
                  <a:pt x="16614" y="65252"/>
                </a:cubicBezTo>
                <a:close/>
                <a:moveTo>
                  <a:pt x="18799" y="73085"/>
                </a:moveTo>
                <a:cubicBezTo>
                  <a:pt x="18663" y="72624"/>
                  <a:pt x="18540" y="72198"/>
                  <a:pt x="18576" y="72205"/>
                </a:cubicBezTo>
                <a:cubicBezTo>
                  <a:pt x="18621" y="72456"/>
                  <a:pt x="18851" y="73099"/>
                  <a:pt x="18799" y="73085"/>
                </a:cubicBezTo>
                <a:close/>
                <a:moveTo>
                  <a:pt x="19452" y="75231"/>
                </a:moveTo>
                <a:cubicBezTo>
                  <a:pt x="19403" y="75095"/>
                  <a:pt x="19466" y="75451"/>
                  <a:pt x="19508" y="75625"/>
                </a:cubicBezTo>
                <a:cubicBezTo>
                  <a:pt x="19340" y="75053"/>
                  <a:pt x="19309" y="74763"/>
                  <a:pt x="19336" y="74795"/>
                </a:cubicBezTo>
                <a:cubicBezTo>
                  <a:pt x="19413" y="75063"/>
                  <a:pt x="19361" y="74987"/>
                  <a:pt x="19452" y="75231"/>
                </a:cubicBezTo>
                <a:close/>
                <a:moveTo>
                  <a:pt x="18168" y="70889"/>
                </a:moveTo>
                <a:cubicBezTo>
                  <a:pt x="18205" y="71036"/>
                  <a:pt x="18213" y="71102"/>
                  <a:pt x="18213" y="71137"/>
                </a:cubicBezTo>
                <a:cubicBezTo>
                  <a:pt x="18171" y="70994"/>
                  <a:pt x="18129" y="70858"/>
                  <a:pt x="18091" y="70718"/>
                </a:cubicBezTo>
                <a:cubicBezTo>
                  <a:pt x="18066" y="70561"/>
                  <a:pt x="18192" y="71047"/>
                  <a:pt x="18168" y="70889"/>
                </a:cubicBezTo>
                <a:close/>
                <a:moveTo>
                  <a:pt x="18628" y="72785"/>
                </a:moveTo>
                <a:cubicBezTo>
                  <a:pt x="18701" y="72987"/>
                  <a:pt x="18607" y="72785"/>
                  <a:pt x="18579" y="72718"/>
                </a:cubicBezTo>
                <a:cubicBezTo>
                  <a:pt x="18405" y="72069"/>
                  <a:pt x="18310" y="71744"/>
                  <a:pt x="18205" y="71322"/>
                </a:cubicBezTo>
                <a:cubicBezTo>
                  <a:pt x="18303" y="71566"/>
                  <a:pt x="18471" y="72107"/>
                  <a:pt x="18576" y="72383"/>
                </a:cubicBezTo>
                <a:cubicBezTo>
                  <a:pt x="18614" y="72610"/>
                  <a:pt x="18656" y="72785"/>
                  <a:pt x="18569" y="72568"/>
                </a:cubicBezTo>
                <a:cubicBezTo>
                  <a:pt x="18576" y="72617"/>
                  <a:pt x="18614" y="72774"/>
                  <a:pt x="18628" y="72785"/>
                </a:cubicBezTo>
                <a:close/>
                <a:moveTo>
                  <a:pt x="18761" y="73175"/>
                </a:moveTo>
                <a:cubicBezTo>
                  <a:pt x="18792" y="73241"/>
                  <a:pt x="18917" y="73730"/>
                  <a:pt x="18967" y="73911"/>
                </a:cubicBezTo>
                <a:cubicBezTo>
                  <a:pt x="18977" y="74016"/>
                  <a:pt x="18922" y="73839"/>
                  <a:pt x="18914" y="73863"/>
                </a:cubicBezTo>
                <a:cubicBezTo>
                  <a:pt x="18848" y="73594"/>
                  <a:pt x="18854" y="73524"/>
                  <a:pt x="18761" y="73175"/>
                </a:cubicBezTo>
                <a:close/>
                <a:moveTo>
                  <a:pt x="16998" y="67151"/>
                </a:moveTo>
                <a:cubicBezTo>
                  <a:pt x="17008" y="67155"/>
                  <a:pt x="17120" y="67594"/>
                  <a:pt x="17211" y="67880"/>
                </a:cubicBezTo>
                <a:cubicBezTo>
                  <a:pt x="17197" y="67901"/>
                  <a:pt x="17106" y="67591"/>
                  <a:pt x="17068" y="67511"/>
                </a:cubicBezTo>
                <a:cubicBezTo>
                  <a:pt x="16974" y="67186"/>
                  <a:pt x="17064" y="67392"/>
                  <a:pt x="16998" y="67151"/>
                </a:cubicBezTo>
                <a:close/>
                <a:moveTo>
                  <a:pt x="18973" y="74072"/>
                </a:moveTo>
                <a:cubicBezTo>
                  <a:pt x="19026" y="74285"/>
                  <a:pt x="19051" y="74330"/>
                  <a:pt x="19127" y="74589"/>
                </a:cubicBezTo>
                <a:cubicBezTo>
                  <a:pt x="19123" y="74599"/>
                  <a:pt x="19120" y="74607"/>
                  <a:pt x="19117" y="74617"/>
                </a:cubicBezTo>
                <a:cubicBezTo>
                  <a:pt x="19054" y="74422"/>
                  <a:pt x="18998" y="74142"/>
                  <a:pt x="18991" y="74212"/>
                </a:cubicBezTo>
                <a:cubicBezTo>
                  <a:pt x="18949" y="74069"/>
                  <a:pt x="18973" y="74104"/>
                  <a:pt x="18973" y="74072"/>
                </a:cubicBezTo>
                <a:close/>
                <a:moveTo>
                  <a:pt x="3180" y="19906"/>
                </a:moveTo>
                <a:cubicBezTo>
                  <a:pt x="3305" y="20353"/>
                  <a:pt x="3222" y="20195"/>
                  <a:pt x="3204" y="20195"/>
                </a:cubicBezTo>
                <a:cubicBezTo>
                  <a:pt x="3162" y="20011"/>
                  <a:pt x="3135" y="19791"/>
                  <a:pt x="3180" y="19906"/>
                </a:cubicBezTo>
                <a:close/>
                <a:moveTo>
                  <a:pt x="1724" y="15435"/>
                </a:moveTo>
                <a:cubicBezTo>
                  <a:pt x="1833" y="15791"/>
                  <a:pt x="1891" y="16021"/>
                  <a:pt x="1962" y="16276"/>
                </a:cubicBezTo>
                <a:cubicBezTo>
                  <a:pt x="1899" y="16147"/>
                  <a:pt x="1836" y="15937"/>
                  <a:pt x="1812" y="15934"/>
                </a:cubicBezTo>
                <a:cubicBezTo>
                  <a:pt x="1721" y="15599"/>
                  <a:pt x="1717" y="15504"/>
                  <a:pt x="1724" y="15435"/>
                </a:cubicBezTo>
                <a:close/>
                <a:moveTo>
                  <a:pt x="1026" y="13221"/>
                </a:moveTo>
                <a:cubicBezTo>
                  <a:pt x="1179" y="13745"/>
                  <a:pt x="1047" y="13351"/>
                  <a:pt x="1061" y="13494"/>
                </a:cubicBezTo>
                <a:cubicBezTo>
                  <a:pt x="925" y="13020"/>
                  <a:pt x="1026" y="13302"/>
                  <a:pt x="1026" y="13221"/>
                </a:cubicBezTo>
                <a:close/>
                <a:moveTo>
                  <a:pt x="3232" y="20831"/>
                </a:moveTo>
                <a:cubicBezTo>
                  <a:pt x="3225" y="20844"/>
                  <a:pt x="3222" y="20855"/>
                  <a:pt x="3215" y="20865"/>
                </a:cubicBezTo>
                <a:cubicBezTo>
                  <a:pt x="3047" y="20300"/>
                  <a:pt x="3064" y="20370"/>
                  <a:pt x="2904" y="19847"/>
                </a:cubicBezTo>
                <a:cubicBezTo>
                  <a:pt x="2911" y="19836"/>
                  <a:pt x="2914" y="19822"/>
                  <a:pt x="2922" y="19808"/>
                </a:cubicBezTo>
                <a:cubicBezTo>
                  <a:pt x="3043" y="20307"/>
                  <a:pt x="3082" y="20342"/>
                  <a:pt x="3232" y="20831"/>
                </a:cubicBezTo>
                <a:close/>
                <a:moveTo>
                  <a:pt x="12974" y="54359"/>
                </a:moveTo>
                <a:cubicBezTo>
                  <a:pt x="12918" y="54240"/>
                  <a:pt x="12816" y="53916"/>
                  <a:pt x="12765" y="53800"/>
                </a:cubicBezTo>
                <a:cubicBezTo>
                  <a:pt x="12754" y="53804"/>
                  <a:pt x="12792" y="53944"/>
                  <a:pt x="12778" y="53940"/>
                </a:cubicBezTo>
                <a:cubicBezTo>
                  <a:pt x="12852" y="54198"/>
                  <a:pt x="12907" y="54366"/>
                  <a:pt x="12939" y="54443"/>
                </a:cubicBezTo>
                <a:cubicBezTo>
                  <a:pt x="12932" y="54383"/>
                  <a:pt x="12897" y="54314"/>
                  <a:pt x="12848" y="54129"/>
                </a:cubicBezTo>
                <a:cubicBezTo>
                  <a:pt x="12852" y="54100"/>
                  <a:pt x="12894" y="54237"/>
                  <a:pt x="12894" y="54198"/>
                </a:cubicBezTo>
                <a:cubicBezTo>
                  <a:pt x="12987" y="54512"/>
                  <a:pt x="12918" y="54356"/>
                  <a:pt x="13037" y="54736"/>
                </a:cubicBezTo>
                <a:cubicBezTo>
                  <a:pt x="13134" y="55039"/>
                  <a:pt x="13008" y="54548"/>
                  <a:pt x="13085" y="54791"/>
                </a:cubicBezTo>
                <a:cubicBezTo>
                  <a:pt x="13197" y="55172"/>
                  <a:pt x="13064" y="54883"/>
                  <a:pt x="13214" y="55368"/>
                </a:cubicBezTo>
                <a:cubicBezTo>
                  <a:pt x="13225" y="55472"/>
                  <a:pt x="13169" y="55294"/>
                  <a:pt x="13162" y="55319"/>
                </a:cubicBezTo>
                <a:cubicBezTo>
                  <a:pt x="13250" y="55640"/>
                  <a:pt x="13221" y="55482"/>
                  <a:pt x="13235" y="55490"/>
                </a:cubicBezTo>
                <a:cubicBezTo>
                  <a:pt x="13277" y="55629"/>
                  <a:pt x="13319" y="55766"/>
                  <a:pt x="13358" y="55905"/>
                </a:cubicBezTo>
                <a:cubicBezTo>
                  <a:pt x="13358" y="55982"/>
                  <a:pt x="13322" y="55916"/>
                  <a:pt x="13298" y="55877"/>
                </a:cubicBezTo>
                <a:cubicBezTo>
                  <a:pt x="13305" y="55926"/>
                  <a:pt x="13400" y="56310"/>
                  <a:pt x="13389" y="56188"/>
                </a:cubicBezTo>
                <a:cubicBezTo>
                  <a:pt x="13389" y="56317"/>
                  <a:pt x="13340" y="56282"/>
                  <a:pt x="13208" y="55909"/>
                </a:cubicBezTo>
                <a:cubicBezTo>
                  <a:pt x="13204" y="55968"/>
                  <a:pt x="13351" y="56352"/>
                  <a:pt x="13326" y="56334"/>
                </a:cubicBezTo>
                <a:cubicBezTo>
                  <a:pt x="13274" y="56199"/>
                  <a:pt x="13116" y="55699"/>
                  <a:pt x="13040" y="55424"/>
                </a:cubicBezTo>
                <a:cubicBezTo>
                  <a:pt x="13092" y="55461"/>
                  <a:pt x="13221" y="55814"/>
                  <a:pt x="13284" y="55901"/>
                </a:cubicBezTo>
                <a:cubicBezTo>
                  <a:pt x="13187" y="55591"/>
                  <a:pt x="13166" y="55601"/>
                  <a:pt x="13134" y="55559"/>
                </a:cubicBezTo>
                <a:cubicBezTo>
                  <a:pt x="13029" y="55158"/>
                  <a:pt x="13054" y="55308"/>
                  <a:pt x="12998" y="55172"/>
                </a:cubicBezTo>
                <a:cubicBezTo>
                  <a:pt x="12855" y="54641"/>
                  <a:pt x="12966" y="54900"/>
                  <a:pt x="12956" y="54749"/>
                </a:cubicBezTo>
                <a:cubicBezTo>
                  <a:pt x="12837" y="54390"/>
                  <a:pt x="12820" y="54502"/>
                  <a:pt x="12865" y="54785"/>
                </a:cubicBezTo>
                <a:cubicBezTo>
                  <a:pt x="12768" y="54460"/>
                  <a:pt x="12810" y="54519"/>
                  <a:pt x="12694" y="54142"/>
                </a:cubicBezTo>
                <a:cubicBezTo>
                  <a:pt x="12631" y="53979"/>
                  <a:pt x="12681" y="54160"/>
                  <a:pt x="12670" y="54195"/>
                </a:cubicBezTo>
                <a:cubicBezTo>
                  <a:pt x="12548" y="53779"/>
                  <a:pt x="12604" y="53860"/>
                  <a:pt x="12614" y="53800"/>
                </a:cubicBezTo>
                <a:cubicBezTo>
                  <a:pt x="12625" y="53891"/>
                  <a:pt x="12739" y="54303"/>
                  <a:pt x="12765" y="54321"/>
                </a:cubicBezTo>
                <a:cubicBezTo>
                  <a:pt x="12656" y="53867"/>
                  <a:pt x="12705" y="53933"/>
                  <a:pt x="12604" y="53476"/>
                </a:cubicBezTo>
                <a:cubicBezTo>
                  <a:pt x="12499" y="53204"/>
                  <a:pt x="12670" y="53860"/>
                  <a:pt x="12618" y="53794"/>
                </a:cubicBezTo>
                <a:cubicBezTo>
                  <a:pt x="12530" y="53444"/>
                  <a:pt x="12607" y="53786"/>
                  <a:pt x="12517" y="53507"/>
                </a:cubicBezTo>
                <a:cubicBezTo>
                  <a:pt x="12415" y="53169"/>
                  <a:pt x="12356" y="52935"/>
                  <a:pt x="12349" y="52848"/>
                </a:cubicBezTo>
                <a:cubicBezTo>
                  <a:pt x="12373" y="52942"/>
                  <a:pt x="12398" y="53043"/>
                  <a:pt x="12401" y="53074"/>
                </a:cubicBezTo>
                <a:cubicBezTo>
                  <a:pt x="12548" y="53340"/>
                  <a:pt x="12436" y="52837"/>
                  <a:pt x="12541" y="53099"/>
                </a:cubicBezTo>
                <a:cubicBezTo>
                  <a:pt x="12600" y="53304"/>
                  <a:pt x="12660" y="53514"/>
                  <a:pt x="12723" y="53723"/>
                </a:cubicBezTo>
                <a:cubicBezTo>
                  <a:pt x="12677" y="53490"/>
                  <a:pt x="12754" y="53731"/>
                  <a:pt x="12781" y="53752"/>
                </a:cubicBezTo>
                <a:cubicBezTo>
                  <a:pt x="12897" y="54205"/>
                  <a:pt x="12848" y="53929"/>
                  <a:pt x="12974" y="54359"/>
                </a:cubicBezTo>
                <a:close/>
                <a:moveTo>
                  <a:pt x="13581" y="56607"/>
                </a:moveTo>
                <a:cubicBezTo>
                  <a:pt x="13543" y="56568"/>
                  <a:pt x="13511" y="56495"/>
                  <a:pt x="13658" y="56956"/>
                </a:cubicBezTo>
                <a:cubicBezTo>
                  <a:pt x="13627" y="56911"/>
                  <a:pt x="13490" y="56467"/>
                  <a:pt x="13606" y="56906"/>
                </a:cubicBezTo>
                <a:cubicBezTo>
                  <a:pt x="13602" y="56980"/>
                  <a:pt x="13501" y="56621"/>
                  <a:pt x="13462" y="56537"/>
                </a:cubicBezTo>
                <a:cubicBezTo>
                  <a:pt x="13445" y="56408"/>
                  <a:pt x="13396" y="56202"/>
                  <a:pt x="13403" y="56149"/>
                </a:cubicBezTo>
                <a:cubicBezTo>
                  <a:pt x="13644" y="57022"/>
                  <a:pt x="13403" y="56003"/>
                  <a:pt x="13581" y="56607"/>
                </a:cubicBezTo>
                <a:close/>
                <a:moveTo>
                  <a:pt x="12362" y="52289"/>
                </a:moveTo>
                <a:cubicBezTo>
                  <a:pt x="12425" y="52526"/>
                  <a:pt x="12446" y="52676"/>
                  <a:pt x="12401" y="52551"/>
                </a:cubicBezTo>
                <a:cubicBezTo>
                  <a:pt x="12269" y="52107"/>
                  <a:pt x="12331" y="52236"/>
                  <a:pt x="12362" y="52289"/>
                </a:cubicBezTo>
                <a:close/>
                <a:moveTo>
                  <a:pt x="13686" y="57235"/>
                </a:moveTo>
                <a:cubicBezTo>
                  <a:pt x="13749" y="57507"/>
                  <a:pt x="13609" y="57116"/>
                  <a:pt x="13745" y="57623"/>
                </a:cubicBezTo>
                <a:cubicBezTo>
                  <a:pt x="13738" y="57675"/>
                  <a:pt x="13703" y="57459"/>
                  <a:pt x="13647" y="57330"/>
                </a:cubicBezTo>
                <a:cubicBezTo>
                  <a:pt x="13672" y="57486"/>
                  <a:pt x="13623" y="57451"/>
                  <a:pt x="13637" y="57531"/>
                </a:cubicBezTo>
                <a:cubicBezTo>
                  <a:pt x="13539" y="57228"/>
                  <a:pt x="13591" y="57330"/>
                  <a:pt x="13591" y="57288"/>
                </a:cubicBezTo>
                <a:cubicBezTo>
                  <a:pt x="13466" y="56879"/>
                  <a:pt x="13438" y="56879"/>
                  <a:pt x="13431" y="56963"/>
                </a:cubicBezTo>
                <a:cubicBezTo>
                  <a:pt x="13337" y="56621"/>
                  <a:pt x="13322" y="56519"/>
                  <a:pt x="13260" y="56313"/>
                </a:cubicBezTo>
                <a:cubicBezTo>
                  <a:pt x="13312" y="56418"/>
                  <a:pt x="13330" y="56544"/>
                  <a:pt x="13312" y="56362"/>
                </a:cubicBezTo>
                <a:cubicBezTo>
                  <a:pt x="13375" y="56576"/>
                  <a:pt x="13361" y="56589"/>
                  <a:pt x="13424" y="56802"/>
                </a:cubicBezTo>
                <a:cubicBezTo>
                  <a:pt x="13347" y="56439"/>
                  <a:pt x="13326" y="56241"/>
                  <a:pt x="13424" y="56450"/>
                </a:cubicBezTo>
                <a:cubicBezTo>
                  <a:pt x="13441" y="56610"/>
                  <a:pt x="13477" y="56813"/>
                  <a:pt x="13529" y="57082"/>
                </a:cubicBezTo>
                <a:cubicBezTo>
                  <a:pt x="13612" y="57291"/>
                  <a:pt x="13490" y="56600"/>
                  <a:pt x="13686" y="57235"/>
                </a:cubicBezTo>
                <a:close/>
                <a:moveTo>
                  <a:pt x="15877" y="64882"/>
                </a:moveTo>
                <a:cubicBezTo>
                  <a:pt x="15937" y="65112"/>
                  <a:pt x="15888" y="65091"/>
                  <a:pt x="15794" y="64729"/>
                </a:cubicBezTo>
                <a:cubicBezTo>
                  <a:pt x="15784" y="64617"/>
                  <a:pt x="15843" y="64806"/>
                  <a:pt x="15877" y="64882"/>
                </a:cubicBezTo>
                <a:close/>
                <a:moveTo>
                  <a:pt x="3951" y="24045"/>
                </a:moveTo>
                <a:cubicBezTo>
                  <a:pt x="3948" y="24053"/>
                  <a:pt x="3944" y="24063"/>
                  <a:pt x="3940" y="24074"/>
                </a:cubicBezTo>
                <a:cubicBezTo>
                  <a:pt x="3881" y="23864"/>
                  <a:pt x="3818" y="23658"/>
                  <a:pt x="3760" y="23449"/>
                </a:cubicBezTo>
                <a:cubicBezTo>
                  <a:pt x="3794" y="23522"/>
                  <a:pt x="3860" y="23728"/>
                  <a:pt x="3951" y="24045"/>
                </a:cubicBezTo>
                <a:close/>
                <a:moveTo>
                  <a:pt x="15542" y="63915"/>
                </a:moveTo>
                <a:cubicBezTo>
                  <a:pt x="15511" y="63825"/>
                  <a:pt x="15490" y="63775"/>
                  <a:pt x="15469" y="63734"/>
                </a:cubicBezTo>
                <a:cubicBezTo>
                  <a:pt x="15392" y="63469"/>
                  <a:pt x="15413" y="63455"/>
                  <a:pt x="15459" y="63587"/>
                </a:cubicBezTo>
                <a:cubicBezTo>
                  <a:pt x="15497" y="63748"/>
                  <a:pt x="15613" y="64136"/>
                  <a:pt x="15595" y="64142"/>
                </a:cubicBezTo>
                <a:cubicBezTo>
                  <a:pt x="15542" y="63968"/>
                  <a:pt x="15539" y="63936"/>
                  <a:pt x="15542" y="63915"/>
                </a:cubicBezTo>
                <a:close/>
                <a:moveTo>
                  <a:pt x="13250" y="56163"/>
                </a:moveTo>
                <a:cubicBezTo>
                  <a:pt x="13242" y="56174"/>
                  <a:pt x="13239" y="56188"/>
                  <a:pt x="13235" y="56199"/>
                </a:cubicBezTo>
                <a:cubicBezTo>
                  <a:pt x="13193" y="56059"/>
                  <a:pt x="13152" y="55922"/>
                  <a:pt x="13113" y="55783"/>
                </a:cubicBezTo>
                <a:cubicBezTo>
                  <a:pt x="13110" y="55706"/>
                  <a:pt x="13155" y="55832"/>
                  <a:pt x="13250" y="56163"/>
                </a:cubicBezTo>
                <a:close/>
                <a:moveTo>
                  <a:pt x="15613" y="64271"/>
                </a:moveTo>
                <a:cubicBezTo>
                  <a:pt x="15755" y="64788"/>
                  <a:pt x="15518" y="64139"/>
                  <a:pt x="15469" y="63912"/>
                </a:cubicBezTo>
                <a:cubicBezTo>
                  <a:pt x="15487" y="63905"/>
                  <a:pt x="15563" y="64142"/>
                  <a:pt x="15613" y="64271"/>
                </a:cubicBezTo>
                <a:close/>
                <a:moveTo>
                  <a:pt x="12153" y="52607"/>
                </a:moveTo>
                <a:cubicBezTo>
                  <a:pt x="12192" y="52743"/>
                  <a:pt x="12233" y="52882"/>
                  <a:pt x="12275" y="53022"/>
                </a:cubicBezTo>
                <a:cubicBezTo>
                  <a:pt x="12265" y="53015"/>
                  <a:pt x="12275" y="53061"/>
                  <a:pt x="12296" y="53144"/>
                </a:cubicBezTo>
                <a:cubicBezTo>
                  <a:pt x="12265" y="53088"/>
                  <a:pt x="12122" y="52555"/>
                  <a:pt x="12153" y="52607"/>
                </a:cubicBezTo>
                <a:close/>
                <a:moveTo>
                  <a:pt x="14038" y="59210"/>
                </a:moveTo>
                <a:cubicBezTo>
                  <a:pt x="14150" y="59605"/>
                  <a:pt x="14055" y="59385"/>
                  <a:pt x="13958" y="59050"/>
                </a:cubicBezTo>
                <a:cubicBezTo>
                  <a:pt x="13965" y="59008"/>
                  <a:pt x="14021" y="59186"/>
                  <a:pt x="14038" y="59210"/>
                </a:cubicBezTo>
                <a:close/>
                <a:moveTo>
                  <a:pt x="14126" y="59709"/>
                </a:moveTo>
                <a:cubicBezTo>
                  <a:pt x="14126" y="59765"/>
                  <a:pt x="14105" y="59727"/>
                  <a:pt x="14076" y="59650"/>
                </a:cubicBezTo>
                <a:cubicBezTo>
                  <a:pt x="14003" y="59413"/>
                  <a:pt x="14052" y="59511"/>
                  <a:pt x="13996" y="59311"/>
                </a:cubicBezTo>
                <a:cubicBezTo>
                  <a:pt x="14010" y="59319"/>
                  <a:pt x="14059" y="59469"/>
                  <a:pt x="14126" y="59709"/>
                </a:cubicBezTo>
                <a:close/>
                <a:moveTo>
                  <a:pt x="6830" y="35853"/>
                </a:moveTo>
                <a:cubicBezTo>
                  <a:pt x="6890" y="36122"/>
                  <a:pt x="6928" y="36090"/>
                  <a:pt x="7054" y="36555"/>
                </a:cubicBezTo>
                <a:cubicBezTo>
                  <a:pt x="6932" y="36300"/>
                  <a:pt x="7064" y="36945"/>
                  <a:pt x="6872" y="36454"/>
                </a:cubicBezTo>
                <a:cubicBezTo>
                  <a:pt x="6771" y="36104"/>
                  <a:pt x="6670" y="35759"/>
                  <a:pt x="6677" y="35867"/>
                </a:cubicBezTo>
                <a:cubicBezTo>
                  <a:pt x="6579" y="35494"/>
                  <a:pt x="6531" y="35368"/>
                  <a:pt x="6405" y="34928"/>
                </a:cubicBezTo>
                <a:cubicBezTo>
                  <a:pt x="6436" y="34984"/>
                  <a:pt x="6527" y="35278"/>
                  <a:pt x="6579" y="35396"/>
                </a:cubicBezTo>
                <a:cubicBezTo>
                  <a:pt x="6478" y="34953"/>
                  <a:pt x="6603" y="35270"/>
                  <a:pt x="6531" y="34980"/>
                </a:cubicBezTo>
                <a:cubicBezTo>
                  <a:pt x="6569" y="35047"/>
                  <a:pt x="6663" y="35368"/>
                  <a:pt x="6758" y="35671"/>
                </a:cubicBezTo>
                <a:cubicBezTo>
                  <a:pt x="6701" y="35399"/>
                  <a:pt x="6729" y="35448"/>
                  <a:pt x="6876" y="35923"/>
                </a:cubicBezTo>
                <a:cubicBezTo>
                  <a:pt x="6911" y="36069"/>
                  <a:pt x="6901" y="36094"/>
                  <a:pt x="6830" y="35853"/>
                </a:cubicBezTo>
                <a:close/>
                <a:moveTo>
                  <a:pt x="6782" y="35619"/>
                </a:moveTo>
                <a:cubicBezTo>
                  <a:pt x="6639" y="35064"/>
                  <a:pt x="6608" y="35085"/>
                  <a:pt x="6468" y="34607"/>
                </a:cubicBezTo>
                <a:cubicBezTo>
                  <a:pt x="6603" y="34813"/>
                  <a:pt x="6516" y="34097"/>
                  <a:pt x="6845" y="35117"/>
                </a:cubicBezTo>
                <a:cubicBezTo>
                  <a:pt x="6817" y="34953"/>
                  <a:pt x="6834" y="34963"/>
                  <a:pt x="6904" y="35159"/>
                </a:cubicBezTo>
                <a:cubicBezTo>
                  <a:pt x="6893" y="35061"/>
                  <a:pt x="6834" y="34942"/>
                  <a:pt x="6782" y="34740"/>
                </a:cubicBezTo>
                <a:cubicBezTo>
                  <a:pt x="6841" y="34875"/>
                  <a:pt x="6908" y="35030"/>
                  <a:pt x="7026" y="35396"/>
                </a:cubicBezTo>
                <a:cubicBezTo>
                  <a:pt x="6959" y="35413"/>
                  <a:pt x="7001" y="35629"/>
                  <a:pt x="6914" y="35483"/>
                </a:cubicBezTo>
                <a:cubicBezTo>
                  <a:pt x="6949" y="35605"/>
                  <a:pt x="6946" y="35557"/>
                  <a:pt x="6956" y="35560"/>
                </a:cubicBezTo>
                <a:cubicBezTo>
                  <a:pt x="7211" y="36604"/>
                  <a:pt x="6901" y="35634"/>
                  <a:pt x="6980" y="36195"/>
                </a:cubicBezTo>
                <a:cubicBezTo>
                  <a:pt x="6908" y="35961"/>
                  <a:pt x="6827" y="35703"/>
                  <a:pt x="6733" y="35382"/>
                </a:cubicBezTo>
                <a:cubicBezTo>
                  <a:pt x="6747" y="35459"/>
                  <a:pt x="6799" y="35629"/>
                  <a:pt x="6782" y="35619"/>
                </a:cubicBezTo>
                <a:close/>
                <a:moveTo>
                  <a:pt x="4649" y="27836"/>
                </a:moveTo>
                <a:cubicBezTo>
                  <a:pt x="4771" y="28227"/>
                  <a:pt x="4747" y="28279"/>
                  <a:pt x="4635" y="27871"/>
                </a:cubicBezTo>
                <a:cubicBezTo>
                  <a:pt x="4639" y="27860"/>
                  <a:pt x="4646" y="27847"/>
                  <a:pt x="4649" y="27836"/>
                </a:cubicBezTo>
                <a:close/>
                <a:moveTo>
                  <a:pt x="12017" y="53103"/>
                </a:moveTo>
                <a:cubicBezTo>
                  <a:pt x="12248" y="53908"/>
                  <a:pt x="12003" y="53225"/>
                  <a:pt x="12017" y="53103"/>
                </a:cubicBezTo>
                <a:close/>
                <a:moveTo>
                  <a:pt x="11892" y="52697"/>
                </a:moveTo>
                <a:cubicBezTo>
                  <a:pt x="11982" y="53008"/>
                  <a:pt x="11948" y="53029"/>
                  <a:pt x="11839" y="52638"/>
                </a:cubicBezTo>
                <a:cubicBezTo>
                  <a:pt x="11839" y="52571"/>
                  <a:pt x="11906" y="52806"/>
                  <a:pt x="11892" y="52697"/>
                </a:cubicBezTo>
                <a:close/>
                <a:moveTo>
                  <a:pt x="4422" y="27145"/>
                </a:moveTo>
                <a:cubicBezTo>
                  <a:pt x="4440" y="27302"/>
                  <a:pt x="4342" y="26964"/>
                  <a:pt x="4335" y="26998"/>
                </a:cubicBezTo>
                <a:cubicBezTo>
                  <a:pt x="4290" y="26820"/>
                  <a:pt x="4272" y="26705"/>
                  <a:pt x="4269" y="26635"/>
                </a:cubicBezTo>
                <a:cubicBezTo>
                  <a:pt x="4304" y="26747"/>
                  <a:pt x="4353" y="26901"/>
                  <a:pt x="4422" y="27145"/>
                </a:cubicBezTo>
                <a:close/>
                <a:moveTo>
                  <a:pt x="4422" y="27665"/>
                </a:moveTo>
                <a:cubicBezTo>
                  <a:pt x="4499" y="27955"/>
                  <a:pt x="4544" y="28157"/>
                  <a:pt x="4583" y="28346"/>
                </a:cubicBezTo>
                <a:cubicBezTo>
                  <a:pt x="4726" y="28820"/>
                  <a:pt x="4548" y="28157"/>
                  <a:pt x="4628" y="28412"/>
                </a:cubicBezTo>
                <a:cubicBezTo>
                  <a:pt x="4747" y="28802"/>
                  <a:pt x="4649" y="28586"/>
                  <a:pt x="4660" y="28684"/>
                </a:cubicBezTo>
                <a:cubicBezTo>
                  <a:pt x="4530" y="28234"/>
                  <a:pt x="4548" y="28412"/>
                  <a:pt x="4430" y="28003"/>
                </a:cubicBezTo>
                <a:cubicBezTo>
                  <a:pt x="4451" y="27986"/>
                  <a:pt x="4478" y="27993"/>
                  <a:pt x="4370" y="27619"/>
                </a:cubicBezTo>
                <a:cubicBezTo>
                  <a:pt x="4359" y="27515"/>
                  <a:pt x="4415" y="27692"/>
                  <a:pt x="4422" y="27665"/>
                </a:cubicBezTo>
                <a:close/>
                <a:moveTo>
                  <a:pt x="11500" y="52212"/>
                </a:moveTo>
                <a:cubicBezTo>
                  <a:pt x="11592" y="52534"/>
                  <a:pt x="11542" y="52478"/>
                  <a:pt x="11452" y="52153"/>
                </a:cubicBezTo>
                <a:cubicBezTo>
                  <a:pt x="11449" y="52101"/>
                  <a:pt x="11470" y="52136"/>
                  <a:pt x="11500" y="52212"/>
                </a:cubicBezTo>
                <a:close/>
                <a:moveTo>
                  <a:pt x="10880" y="50348"/>
                </a:moveTo>
                <a:cubicBezTo>
                  <a:pt x="10911" y="50425"/>
                  <a:pt x="10897" y="50293"/>
                  <a:pt x="10988" y="50614"/>
                </a:cubicBezTo>
                <a:cubicBezTo>
                  <a:pt x="10977" y="50635"/>
                  <a:pt x="10991" y="50767"/>
                  <a:pt x="10880" y="50348"/>
                </a:cubicBezTo>
                <a:close/>
                <a:moveTo>
                  <a:pt x="11061" y="51137"/>
                </a:moveTo>
                <a:cubicBezTo>
                  <a:pt x="10956" y="50796"/>
                  <a:pt x="10956" y="50879"/>
                  <a:pt x="10876" y="50523"/>
                </a:cubicBezTo>
                <a:cubicBezTo>
                  <a:pt x="10796" y="50335"/>
                  <a:pt x="10901" y="50841"/>
                  <a:pt x="10680" y="50105"/>
                </a:cubicBezTo>
                <a:cubicBezTo>
                  <a:pt x="10695" y="49996"/>
                  <a:pt x="10666" y="49717"/>
                  <a:pt x="10880" y="50348"/>
                </a:cubicBezTo>
                <a:cubicBezTo>
                  <a:pt x="10943" y="50590"/>
                  <a:pt x="10914" y="50569"/>
                  <a:pt x="10946" y="50715"/>
                </a:cubicBezTo>
                <a:cubicBezTo>
                  <a:pt x="11036" y="50931"/>
                  <a:pt x="11120" y="51099"/>
                  <a:pt x="11030" y="50691"/>
                </a:cubicBezTo>
                <a:cubicBezTo>
                  <a:pt x="11222" y="51298"/>
                  <a:pt x="11165" y="51374"/>
                  <a:pt x="11040" y="51015"/>
                </a:cubicBezTo>
                <a:cubicBezTo>
                  <a:pt x="11026" y="50994"/>
                  <a:pt x="11113" y="51347"/>
                  <a:pt x="11127" y="51336"/>
                </a:cubicBezTo>
                <a:cubicBezTo>
                  <a:pt x="11186" y="51591"/>
                  <a:pt x="11072" y="51305"/>
                  <a:pt x="11033" y="51210"/>
                </a:cubicBezTo>
                <a:cubicBezTo>
                  <a:pt x="10893" y="50736"/>
                  <a:pt x="11033" y="51071"/>
                  <a:pt x="11061" y="51137"/>
                </a:cubicBezTo>
                <a:close/>
                <a:moveTo>
                  <a:pt x="6192" y="34202"/>
                </a:moveTo>
                <a:cubicBezTo>
                  <a:pt x="6321" y="34674"/>
                  <a:pt x="6210" y="34370"/>
                  <a:pt x="6255" y="34579"/>
                </a:cubicBezTo>
                <a:cubicBezTo>
                  <a:pt x="6331" y="34844"/>
                  <a:pt x="6318" y="34712"/>
                  <a:pt x="6366" y="34844"/>
                </a:cubicBezTo>
                <a:cubicBezTo>
                  <a:pt x="6461" y="35186"/>
                  <a:pt x="6513" y="35413"/>
                  <a:pt x="6524" y="35521"/>
                </a:cubicBezTo>
                <a:cubicBezTo>
                  <a:pt x="6310" y="34904"/>
                  <a:pt x="6216" y="34485"/>
                  <a:pt x="5986" y="33812"/>
                </a:cubicBezTo>
                <a:cubicBezTo>
                  <a:pt x="6038" y="33891"/>
                  <a:pt x="5860" y="33330"/>
                  <a:pt x="5920" y="33435"/>
                </a:cubicBezTo>
                <a:cubicBezTo>
                  <a:pt x="6010" y="33773"/>
                  <a:pt x="6073" y="34003"/>
                  <a:pt x="6164" y="34265"/>
                </a:cubicBezTo>
                <a:cubicBezTo>
                  <a:pt x="6147" y="34129"/>
                  <a:pt x="6091" y="33909"/>
                  <a:pt x="6192" y="34202"/>
                </a:cubicBezTo>
                <a:close/>
                <a:moveTo>
                  <a:pt x="10980" y="51155"/>
                </a:moveTo>
                <a:cubicBezTo>
                  <a:pt x="11082" y="51553"/>
                  <a:pt x="10988" y="51260"/>
                  <a:pt x="10980" y="51329"/>
                </a:cubicBezTo>
                <a:cubicBezTo>
                  <a:pt x="10911" y="51039"/>
                  <a:pt x="10897" y="50925"/>
                  <a:pt x="10980" y="51155"/>
                </a:cubicBezTo>
                <a:close/>
                <a:moveTo>
                  <a:pt x="19532" y="52966"/>
                </a:moveTo>
                <a:cubicBezTo>
                  <a:pt x="19508" y="53015"/>
                  <a:pt x="19550" y="53214"/>
                  <a:pt x="19487" y="53067"/>
                </a:cubicBezTo>
                <a:cubicBezTo>
                  <a:pt x="19431" y="52865"/>
                  <a:pt x="19445" y="52851"/>
                  <a:pt x="19344" y="52526"/>
                </a:cubicBezTo>
                <a:cubicBezTo>
                  <a:pt x="19490" y="52969"/>
                  <a:pt x="19361" y="52432"/>
                  <a:pt x="19532" y="52966"/>
                </a:cubicBezTo>
                <a:close/>
                <a:moveTo>
                  <a:pt x="18994" y="51776"/>
                </a:moveTo>
                <a:cubicBezTo>
                  <a:pt x="18896" y="51406"/>
                  <a:pt x="19030" y="51804"/>
                  <a:pt x="18890" y="51323"/>
                </a:cubicBezTo>
                <a:cubicBezTo>
                  <a:pt x="18890" y="51231"/>
                  <a:pt x="18949" y="51420"/>
                  <a:pt x="18917" y="51249"/>
                </a:cubicBezTo>
                <a:cubicBezTo>
                  <a:pt x="19089" y="51846"/>
                  <a:pt x="19026" y="51783"/>
                  <a:pt x="18994" y="51776"/>
                </a:cubicBezTo>
                <a:close/>
                <a:moveTo>
                  <a:pt x="19113" y="52024"/>
                </a:moveTo>
                <a:cubicBezTo>
                  <a:pt x="19194" y="52167"/>
                  <a:pt x="19200" y="52362"/>
                  <a:pt x="19159" y="52268"/>
                </a:cubicBezTo>
                <a:cubicBezTo>
                  <a:pt x="19106" y="52076"/>
                  <a:pt x="19071" y="51926"/>
                  <a:pt x="19051" y="51814"/>
                </a:cubicBezTo>
                <a:cubicBezTo>
                  <a:pt x="19081" y="51870"/>
                  <a:pt x="19099" y="51859"/>
                  <a:pt x="19138" y="51957"/>
                </a:cubicBezTo>
                <a:cubicBezTo>
                  <a:pt x="19273" y="52453"/>
                  <a:pt x="19099" y="51898"/>
                  <a:pt x="19113" y="5202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TextBox 11">
            <a:extLst>
              <a:ext uri="{FF2B5EF4-FFF2-40B4-BE49-F238E27FC236}">
                <a16:creationId xmlns:a16="http://schemas.microsoft.com/office/drawing/2014/main" id="{658E0C05-6F46-384E-A47F-60CE8B11454C}"/>
              </a:ext>
            </a:extLst>
          </p:cNvPr>
          <p:cNvSpPr txBox="1"/>
          <p:nvPr/>
        </p:nvSpPr>
        <p:spPr>
          <a:xfrm>
            <a:off x="4747364" y="3399923"/>
            <a:ext cx="3920955" cy="1815882"/>
          </a:xfrm>
          <a:prstGeom prst="rect">
            <a:avLst/>
          </a:prstGeom>
          <a:noFill/>
        </p:spPr>
        <p:txBody>
          <a:bodyPr wrap="square" rtlCol="0">
            <a:spAutoFit/>
          </a:bodyPr>
          <a:lstStyle/>
          <a:p>
            <a:pPr marL="285750" indent="-285750">
              <a:buFont typeface="Arial" panose="020B0604020202020204" pitchFamily="34" charset="0"/>
              <a:buChar char="•"/>
            </a:pPr>
            <a:r>
              <a:rPr lang="en-US" sz="1600" dirty="0"/>
              <a:t>4 AM to 9 AM have low views; 12 PM to 3 PM and 4 PM to 6 PM best times for email marketing.</a:t>
            </a:r>
          </a:p>
          <a:p>
            <a:endParaRPr lang="en-US" sz="1600" dirty="0"/>
          </a:p>
          <a:p>
            <a:pPr marL="285750" indent="-285750">
              <a:buFont typeface="Arial" panose="020B0604020202020204" pitchFamily="34" charset="0"/>
              <a:buChar char="•"/>
            </a:pPr>
            <a:r>
              <a:rPr lang="en-US" sz="1600" dirty="0"/>
              <a:t>Improve weekend views via lazy Sunday/brunch and weekly meal prep recipes.</a:t>
            </a:r>
          </a:p>
        </p:txBody>
      </p:sp>
      <p:sp>
        <p:nvSpPr>
          <p:cNvPr id="15" name="TextBox 14">
            <a:extLst>
              <a:ext uri="{FF2B5EF4-FFF2-40B4-BE49-F238E27FC236}">
                <a16:creationId xmlns:a16="http://schemas.microsoft.com/office/drawing/2014/main" id="{C8528341-2C95-2F41-882E-5761B6BFE6CC}"/>
              </a:ext>
            </a:extLst>
          </p:cNvPr>
          <p:cNvSpPr txBox="1"/>
          <p:nvPr/>
        </p:nvSpPr>
        <p:spPr>
          <a:xfrm>
            <a:off x="4747364" y="3407075"/>
            <a:ext cx="3732757" cy="523220"/>
          </a:xfrm>
          <a:prstGeom prst="rect">
            <a:avLst/>
          </a:prstGeom>
          <a:noFill/>
        </p:spPr>
        <p:txBody>
          <a:bodyPr wrap="square" rtlCol="0">
            <a:spAutoFit/>
          </a:bodyPr>
          <a:lstStyle/>
          <a:p>
            <a:pPr marL="285750" indent="-285750">
              <a:buFont typeface="Arial" panose="020B0604020202020204" pitchFamily="34" charset="0"/>
              <a:buChar char="•"/>
            </a:pPr>
            <a:r>
              <a:rPr lang="en-US" b="1" dirty="0"/>
              <a:t>Note:</a:t>
            </a:r>
            <a:r>
              <a:rPr lang="en-US" dirty="0"/>
              <a:t> hours listed in military time with each line representing a day of the week</a:t>
            </a:r>
          </a:p>
        </p:txBody>
      </p:sp>
      <p:pic>
        <p:nvPicPr>
          <p:cNvPr id="17" name="Picture 16" descr="Chart, line chart&#10;&#10;Description automatically generated">
            <a:extLst>
              <a:ext uri="{FF2B5EF4-FFF2-40B4-BE49-F238E27FC236}">
                <a16:creationId xmlns:a16="http://schemas.microsoft.com/office/drawing/2014/main" id="{2B998C2E-3DCA-5949-BC8D-ED0F2FA1537D}"/>
              </a:ext>
            </a:extLst>
          </p:cNvPr>
          <p:cNvPicPr>
            <a:picLocks noChangeAspect="1"/>
          </p:cNvPicPr>
          <p:nvPr/>
        </p:nvPicPr>
        <p:blipFill>
          <a:blip r:embed="rId4"/>
          <a:stretch>
            <a:fillRect/>
          </a:stretch>
        </p:blipFill>
        <p:spPr>
          <a:xfrm>
            <a:off x="4321477" y="0"/>
            <a:ext cx="4720089" cy="3355324"/>
          </a:xfrm>
          <a:prstGeom prst="rect">
            <a:avLst/>
          </a:prstGeom>
        </p:spPr>
      </p:pic>
      <p:pic>
        <p:nvPicPr>
          <p:cNvPr id="19" name="Picture 18" descr="A picture containing shape&#10;&#10;Description automatically generated">
            <a:extLst>
              <a:ext uri="{FF2B5EF4-FFF2-40B4-BE49-F238E27FC236}">
                <a16:creationId xmlns:a16="http://schemas.microsoft.com/office/drawing/2014/main" id="{34FB9AFE-663E-6D4F-85C4-CC40C3048E4E}"/>
              </a:ext>
            </a:extLst>
          </p:cNvPr>
          <p:cNvPicPr>
            <a:picLocks noChangeAspect="1"/>
          </p:cNvPicPr>
          <p:nvPr/>
        </p:nvPicPr>
        <p:blipFill>
          <a:blip r:embed="rId5"/>
          <a:stretch>
            <a:fillRect/>
          </a:stretch>
        </p:blipFill>
        <p:spPr>
          <a:xfrm>
            <a:off x="5105920" y="548886"/>
            <a:ext cx="540085" cy="1430226"/>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5"/>
                                        </p:tgtEl>
                                      </p:cBhvr>
                                    </p:animEffect>
                                    <p:set>
                                      <p:cBhvr>
                                        <p:cTn id="12" dur="1" fill="hold">
                                          <p:stCondLst>
                                            <p:cond delay="499"/>
                                          </p:stCondLst>
                                        </p:cTn>
                                        <p:tgtEl>
                                          <p:spTgt spid="1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5" grpId="0"/>
      <p:bldP spid="15" grpId="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1"/>
        <p:cNvGrpSpPr/>
        <p:nvPr/>
      </p:nvGrpSpPr>
      <p:grpSpPr>
        <a:xfrm>
          <a:off x="0" y="0"/>
          <a:ext cx="0" cy="0"/>
          <a:chOff x="0" y="0"/>
          <a:chExt cx="0" cy="0"/>
        </a:xfrm>
      </p:grpSpPr>
      <p:sp>
        <p:nvSpPr>
          <p:cNvPr id="612" name="Google Shape;612;p53"/>
          <p:cNvSpPr txBox="1">
            <a:spLocks noGrp="1"/>
          </p:cNvSpPr>
          <p:nvPr>
            <p:ph type="ctrTitle"/>
          </p:nvPr>
        </p:nvSpPr>
        <p:spPr>
          <a:xfrm>
            <a:off x="1179075" y="369163"/>
            <a:ext cx="7265400" cy="83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Recommendations to Marketing</a:t>
            </a:r>
            <a:endParaRPr dirty="0"/>
          </a:p>
        </p:txBody>
      </p:sp>
      <p:sp>
        <p:nvSpPr>
          <p:cNvPr id="613" name="Google Shape;613;p53"/>
          <p:cNvSpPr txBox="1"/>
          <p:nvPr/>
        </p:nvSpPr>
        <p:spPr>
          <a:xfrm>
            <a:off x="1596000" y="1622350"/>
            <a:ext cx="5952000" cy="2565000"/>
          </a:xfrm>
          <a:prstGeom prst="rect">
            <a:avLst/>
          </a:prstGeom>
          <a:noFill/>
          <a:ln>
            <a:noFill/>
          </a:ln>
        </p:spPr>
        <p:txBody>
          <a:bodyPr spcFirstLastPara="1" wrap="square" lIns="91425" tIns="182875" rIns="91425" bIns="0" anchor="ctr" anchorCtr="0">
            <a:noAutofit/>
          </a:bodyPr>
          <a:lstStyle/>
          <a:p>
            <a:pPr marL="457200" lvl="0" indent="-330200" algn="l" rtl="0">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Seasonality is key to content relevancy.</a:t>
            </a:r>
          </a:p>
          <a:p>
            <a:pPr marL="127000" lvl="0" algn="l" rtl="0">
              <a:spcBef>
                <a:spcPts val="0"/>
              </a:spcBef>
              <a:spcAft>
                <a:spcPts val="0"/>
              </a:spcAft>
              <a:buClr>
                <a:schemeClr val="lt1"/>
              </a:buClr>
              <a:buSzPts val="1600"/>
            </a:pPr>
            <a:endParaRPr sz="1600" dirty="0">
              <a:solidFill>
                <a:schemeClr val="accent2"/>
              </a:solidFill>
              <a:latin typeface="Didact Gothic"/>
              <a:ea typeface="Didact Gothic"/>
              <a:cs typeface="Didact Gothic"/>
              <a:sym typeface="Didact Gothic"/>
            </a:endParaRPr>
          </a:p>
          <a:p>
            <a:pPr marL="457200" lvl="0" indent="-330200" algn="l" rtl="0">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Email marketing is especially effective during lunch and post-work/dinner hours but lacking in the early morning. Email also generates the most views.</a:t>
            </a:r>
          </a:p>
          <a:p>
            <a:pPr marL="127000" lvl="0" algn="l" rtl="0">
              <a:spcBef>
                <a:spcPts val="0"/>
              </a:spcBef>
              <a:spcAft>
                <a:spcPts val="0"/>
              </a:spcAft>
              <a:buClr>
                <a:schemeClr val="lt1"/>
              </a:buClr>
              <a:buSzPts val="1600"/>
            </a:pPr>
            <a:endParaRPr sz="1600" dirty="0">
              <a:solidFill>
                <a:schemeClr val="accent2"/>
              </a:solidFill>
              <a:latin typeface="Didact Gothic"/>
              <a:ea typeface="Didact Gothic"/>
              <a:cs typeface="Didact Gothic"/>
              <a:sym typeface="Didact Gothic"/>
            </a:endParaRPr>
          </a:p>
          <a:p>
            <a:pPr marL="457200" lvl="0" indent="-330200" algn="l" rtl="0">
              <a:spcBef>
                <a:spcPts val="0"/>
              </a:spcBef>
              <a:spcAft>
                <a:spcPts val="0"/>
              </a:spcAft>
              <a:buClr>
                <a:schemeClr val="lt1"/>
              </a:buClr>
              <a:buSzPts val="1600"/>
              <a:buFont typeface="Didact Gothic"/>
              <a:buChar char="●"/>
            </a:pPr>
            <a:r>
              <a:rPr lang="en-US" sz="1600" dirty="0">
                <a:solidFill>
                  <a:schemeClr val="accent2"/>
                </a:solidFill>
                <a:latin typeface="Didact Gothic"/>
                <a:ea typeface="Didact Gothic"/>
                <a:cs typeface="Didact Gothic"/>
                <a:sym typeface="Didact Gothic"/>
              </a:rPr>
              <a:t>The content formats with the highest traction are Recipe and List. The more direct this content is (the more time it saves our users), the better it will perform.</a:t>
            </a:r>
          </a:p>
          <a:p>
            <a:pPr marL="127000" lvl="0" algn="l" rtl="0">
              <a:spcBef>
                <a:spcPts val="0"/>
              </a:spcBef>
              <a:spcAft>
                <a:spcPts val="0"/>
              </a:spcAft>
              <a:buClr>
                <a:schemeClr val="lt1"/>
              </a:buClr>
              <a:buSzPts val="1600"/>
            </a:pPr>
            <a:endParaRPr sz="1600" dirty="0">
              <a:solidFill>
                <a:schemeClr val="accent2"/>
              </a:solidFill>
              <a:latin typeface="Didact Gothic"/>
              <a:ea typeface="Didact Gothic"/>
              <a:cs typeface="Didact Gothic"/>
              <a:sym typeface="Didact Gothic"/>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Book of Recipes by Slidesgo">
  <a:themeElements>
    <a:clrScheme name="Simple Light">
      <a:dk1>
        <a:srgbClr val="434343"/>
      </a:dk1>
      <a:lt1>
        <a:srgbClr val="8AA899"/>
      </a:lt1>
      <a:dk2>
        <a:srgbClr val="E1D9CC"/>
      </a:dk2>
      <a:lt2>
        <a:srgbClr val="F4F2EF"/>
      </a:lt2>
      <a:accent1>
        <a:srgbClr val="FFFFFF"/>
      </a:accent1>
      <a:accent2>
        <a:srgbClr val="F4F2EF"/>
      </a:accent2>
      <a:accent3>
        <a:srgbClr val="E1D9CC"/>
      </a:accent3>
      <a:accent4>
        <a:srgbClr val="8AA899"/>
      </a:accent4>
      <a:accent5>
        <a:srgbClr val="E1D9CC"/>
      </a:accent5>
      <a:accent6>
        <a:srgbClr val="F4F2E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200</TotalTime>
  <Words>1450</Words>
  <Application>Microsoft Macintosh PowerPoint</Application>
  <PresentationFormat>On-screen Show (16:9)</PresentationFormat>
  <Paragraphs>86</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Fira Sans Extra Condensed Medium</vt:lpstr>
      <vt:lpstr>Bebas Neue</vt:lpstr>
      <vt:lpstr>Didact Gothic</vt:lpstr>
      <vt:lpstr>Arial</vt:lpstr>
      <vt:lpstr>Bahiana</vt:lpstr>
      <vt:lpstr>Book of Recipes by Slidesgo</vt:lpstr>
      <vt:lpstr>Dig-In!</vt:lpstr>
      <vt:lpstr>BACKGROUND</vt:lpstr>
      <vt:lpstr>Exploring the Views</vt:lpstr>
      <vt:lpstr>Breaking Down the Week</vt:lpstr>
      <vt:lpstr>Analyzing Traction</vt:lpstr>
      <vt:lpstr>Exploring Content Traction</vt:lpstr>
      <vt:lpstr>03. Optimizing  Emails</vt:lpstr>
      <vt:lpstr>PowerPoint Presentation</vt:lpstr>
      <vt:lpstr>Recommendations to Marketing</vt:lpstr>
      <vt:lpstr>Suggestion/Next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 In</dc:title>
  <cp:lastModifiedBy>Jonathan Ayala</cp:lastModifiedBy>
  <cp:revision>18</cp:revision>
  <dcterms:modified xsi:type="dcterms:W3CDTF">2020-11-15T23:49:39Z</dcterms:modified>
</cp:coreProperties>
</file>